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55" d="100"/>
          <a:sy n="55" d="100"/>
        </p:scale>
        <p:origin x="1314" y="78"/>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trots </a:t>
            </a:r>
            <a:r>
              <a:rPr lang="en-US" baseline="0" dirty="0" err="1" smtClean="0"/>
              <a:t>detts</a:t>
            </a:r>
            <a:r>
              <a:rPr lang="en-US" baseline="0" dirty="0" smtClean="0"/>
              <a:t> </a:t>
            </a:r>
            <a:r>
              <a:rPr lang="en-US" baseline="0" dirty="0" err="1" smtClean="0"/>
              <a:t>så</a:t>
            </a:r>
            <a:r>
              <a:rPr lang="en-US" baseline="0" dirty="0" smtClean="0"/>
              <a:t>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5581</TotalTime>
  <Words>3411</Words>
  <Application>Microsoft Office PowerPoint</Application>
  <PresentationFormat>Bredbild</PresentationFormat>
  <Paragraphs>429</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388</cp:revision>
  <dcterms:created xsi:type="dcterms:W3CDTF">2016-04-26T11:03:39Z</dcterms:created>
  <dcterms:modified xsi:type="dcterms:W3CDTF">2016-05-30T11:53:11Z</dcterms:modified>
</cp:coreProperties>
</file>