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289" r:id="rId5"/>
    <p:sldId id="290" r:id="rId6"/>
    <p:sldId id="300" r:id="rId7"/>
    <p:sldId id="301" r:id="rId8"/>
    <p:sldId id="307" r:id="rId9"/>
    <p:sldId id="309" r:id="rId10"/>
    <p:sldId id="302" r:id="rId11"/>
    <p:sldId id="322" r:id="rId12"/>
    <p:sldId id="323" r:id="rId13"/>
    <p:sldId id="303" r:id="rId14"/>
    <p:sldId id="310" r:id="rId15"/>
    <p:sldId id="311" r:id="rId16"/>
    <p:sldId id="32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294" r:id="rId26"/>
    <p:sldId id="297" r:id="rId27"/>
    <p:sldId id="298" r:id="rId28"/>
    <p:sldId id="299" r:id="rId29"/>
    <p:sldId id="295" r:id="rId30"/>
    <p:sldId id="258" r:id="rId31"/>
    <p:sldId id="259" r:id="rId32"/>
    <p:sldId id="260" r:id="rId33"/>
    <p:sldId id="261" r:id="rId34"/>
    <p:sldId id="263" r:id="rId35"/>
    <p:sldId id="262" r:id="rId36"/>
    <p:sldId id="264" r:id="rId37"/>
    <p:sldId id="265" r:id="rId38"/>
    <p:sldId id="27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4" r:id="rId47"/>
    <p:sldId id="273" r:id="rId48"/>
    <p:sldId id="276" r:id="rId49"/>
    <p:sldId id="277" r:id="rId50"/>
    <p:sldId id="278" r:id="rId51"/>
    <p:sldId id="279" r:id="rId52"/>
    <p:sldId id="280" r:id="rId53"/>
    <p:sldId id="281" r:id="rId54"/>
    <p:sldId id="324" r:id="rId55"/>
    <p:sldId id="325" r:id="rId56"/>
    <p:sldId id="326" r:id="rId57"/>
    <p:sldId id="327" r:id="rId58"/>
    <p:sldId id="32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10" d="100"/>
          <a:sy n="110" d="100"/>
        </p:scale>
        <p:origin x="594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Recap: reliability 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 Failures 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Failures 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In 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The 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 The 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is negligible.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 reply is received - start over at 1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Calvin runtime </a:t>
            </a:r>
            <a:r>
              <a:rPr lang="en-US" dirty="0"/>
              <a:t>is a self-managed container for application </a:t>
            </a:r>
            <a:r>
              <a:rPr lang="en-US" dirty="0" smtClean="0"/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actor in Calvin consists of ports, actions, and preconditions under which actions can fire.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state of an actor is used when migrating or replicating an actor and consists mainly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Fan-in/fan-out model – allowing multiple connections for an </a:t>
            </a:r>
            <a:r>
              <a:rPr lang="en-US" dirty="0" err="1" smtClean="0"/>
              <a:t>inport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 applications of services in running in distributed environments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More resources --&gt; higher probability that one will fail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MTBFs varied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</a:t>
            </a:r>
            <a:r>
              <a:rPr lang="en-US" dirty="0" smtClean="0"/>
              <a:t>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Our definition</a:t>
            </a:r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that no data is lost. In a 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running and serving requests.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Most </a:t>
            </a:r>
            <a:r>
              <a:rPr lang="en-US" dirty="0" smtClean="0"/>
              <a:t>assume constant failure rates, as well as same failure rates for all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size of the actor state was measured, as well as the time to replicate the actor from one runtime to another.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state was increased by increasing the size of the actors port queue.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Laptop specifications: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Intel i5, 2.3 GHz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 GB 1333 MHz RAM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SSD drive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sv-SE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The </a:t>
            </a:r>
            <a:r>
              <a:rPr lang="en-US" dirty="0" smtClean="0"/>
              <a:t>reliability</a:t>
            </a:r>
            <a:r>
              <a:rPr lang="sv-SE" dirty="0" smtClean="0"/>
              <a:t> </a:t>
            </a:r>
            <a:r>
              <a:rPr lang="en-US" dirty="0" smtClean="0"/>
              <a:t>model</a:t>
            </a:r>
            <a:r>
              <a:rPr lang="sv-SE" dirty="0" smtClean="0"/>
              <a:t> is </a:t>
            </a:r>
            <a:r>
              <a:rPr lang="en-US" dirty="0" smtClean="0"/>
              <a:t>exchangeable. It can be extended through: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Adding more parameter, e.g. considering link failures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en-US" dirty="0"/>
              <a:t>Adding a consensus </a:t>
            </a:r>
            <a:r>
              <a:rPr lang="en-US" dirty="0" smtClean="0"/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Detect nodes producing the wrong result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The scheduling can be extended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placing replicas in the same physical location, e.g. in the same 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nodes´ load and resources in the </a:t>
            </a:r>
            <a:r>
              <a:rPr lang="en-US" dirty="0" smtClean="0"/>
              <a:t>scheduling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3889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made an experiment where we had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 reliable nodes (MTBF = 40 s)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 less reliable nodes (MTBF = 10 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 all nodes had a low load, then we increased the load on one of the more reliable nodes and later decreased it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added a condition in the scheduling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load &gt; MAX_PREFERRED_LOAD then place the task on another node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72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usage</a:t>
            </a:r>
            <a:r>
              <a:rPr lang="sv-SE" dirty="0" smtClean="0"/>
              <a:t>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65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69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unloaded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087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 We assume an interconnected set of computing resources (nodes), providing redundant paths and interconnectivity between all nodes. 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 All </a:t>
            </a:r>
            <a:r>
              <a:rPr lang="en-US" dirty="0"/>
              <a:t>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process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10834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561980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261221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493954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</TotalTime>
  <Words>2003</Words>
  <Application>Microsoft Office PowerPoint</Application>
  <PresentationFormat>Bredbild</PresentationFormat>
  <Paragraphs>329</Paragraphs>
  <Slides>58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Monaco</vt:lpstr>
      <vt:lpstr>Retrospect</vt:lpstr>
      <vt:lpstr>Dynamic Fault-Tolerance and Task Scheduling in Distributed Systems</vt:lpstr>
      <vt:lpstr>Agenda</vt:lpstr>
      <vt:lpstr>Introduction</vt:lpstr>
      <vt:lpstr>Reliability definitions</vt:lpstr>
      <vt:lpstr>Related work</vt:lpstr>
      <vt:lpstr>System model</vt:lpstr>
      <vt:lpstr>Fault model</vt:lpstr>
      <vt:lpstr>Failure distribution</vt:lpstr>
      <vt:lpstr>Failure distribution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  <vt:lpstr>Future work</vt:lpstr>
      <vt:lpstr>Considering load in the scheduling</vt:lpstr>
      <vt:lpstr>Considering load in the scheduling, cont’d.</vt:lpstr>
      <vt:lpstr>Considering load in the scheduling, cont’d.</vt:lpstr>
      <vt:lpstr>Considering load in the scheduling, cont’d.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JONATAN BROBERG</cp:lastModifiedBy>
  <cp:revision>70</cp:revision>
  <dcterms:created xsi:type="dcterms:W3CDTF">2016-04-26T11:03:39Z</dcterms:created>
  <dcterms:modified xsi:type="dcterms:W3CDTF">2016-05-02T14:19:42Z</dcterms:modified>
</cp:coreProperties>
</file>