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383" r:id="rId2"/>
    <p:sldId id="397"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258"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mc:Choice xmlns:a14="http://schemas.microsoft.com/office/drawing/2010/main"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endParaRPr lang="sv-SE" b="0" dirty="0" smtClean="0"/>
              </a:p>
            </p:txBody>
          </p:sp>
        </mc:Choice>
        <mc:Fallback>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a:t>
            </a:r>
            <a:r>
              <a:rPr lang="en-US" dirty="0" smtClean="0"/>
              <a:t>failures</a:t>
            </a:r>
          </a:p>
          <a:p>
            <a:pPr marL="457200" indent="-457200">
              <a:buFont typeface="+mj-lt"/>
              <a:buAutoNum type="arabicPeriod"/>
            </a:pPr>
            <a:r>
              <a:rPr lang="en-US" dirty="0" smtClean="0"/>
              <a:t>Uses </a:t>
            </a:r>
            <a:r>
              <a:rPr lang="en-US" dirty="0" smtClean="0"/>
              <a:t>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4498</TotalTime>
  <Words>3668</Words>
  <Application>Microsoft Office PowerPoint</Application>
  <PresentationFormat>Bredbild</PresentationFormat>
  <Paragraphs>439</Paragraphs>
  <Slides>39</Slides>
  <Notes>38</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39</vt:i4>
      </vt:variant>
    </vt:vector>
  </HeadingPairs>
  <TitlesOfParts>
    <vt:vector size="45"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353</cp:revision>
  <dcterms:created xsi:type="dcterms:W3CDTF">2016-04-26T11:03:39Z</dcterms:created>
  <dcterms:modified xsi:type="dcterms:W3CDTF">2016-05-27T11:09:48Z</dcterms:modified>
</cp:coreProperties>
</file>