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6" r:id="rId22"/>
    <p:sldId id="359" r:id="rId23"/>
    <p:sldId id="357" r:id="rId24"/>
    <p:sldId id="358" r:id="rId25"/>
    <p:sldId id="311" r:id="rId26"/>
    <p:sldId id="313" r:id="rId27"/>
    <p:sldId id="315" r:id="rId28"/>
    <p:sldId id="317" r:id="rId29"/>
    <p:sldId id="318" r:id="rId30"/>
    <p:sldId id="381" r:id="rId31"/>
    <p:sldId id="332" r:id="rId32"/>
    <p:sldId id="336" r:id="rId33"/>
    <p:sldId id="337" r:id="rId34"/>
    <p:sldId id="258" r:id="rId35"/>
    <p:sldId id="277" r:id="rId36"/>
    <p:sldId id="278" r:id="rId37"/>
    <p:sldId id="368" r:id="rId38"/>
    <p:sldId id="369" r:id="rId39"/>
    <p:sldId id="376" r:id="rId40"/>
    <p:sldId id="380" r:id="rId41"/>
    <p:sldId id="3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endParaRPr lang="en-US" baseline="0" dirty="0" smtClean="0"/>
          </a:p>
          <a:p>
            <a:endParaRPr lang="en-US" baseline="0" dirty="0" smtClean="0"/>
          </a:p>
          <a:p>
            <a:r>
              <a:rPr lang="en-US" baseline="0" dirty="0" smtClean="0"/>
              <a:t>Sedan </a:t>
            </a:r>
            <a:r>
              <a:rPr lang="en-US" baseline="0" dirty="0" err="1" smtClean="0"/>
              <a:t>kommer</a:t>
            </a:r>
            <a:r>
              <a:rPr lang="en-US" baseline="0" dirty="0" smtClean="0"/>
              <a:t> vi till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tillgodoso</a:t>
            </a:r>
            <a:r>
              <a:rPr lang="en-US" baseline="0" dirty="0" smtClean="0"/>
              <a:t> en </a:t>
            </a:r>
            <a:r>
              <a:rPr lang="en-US" baseline="0" dirty="0" err="1" smtClean="0"/>
              <a:t>önskad</a:t>
            </a:r>
            <a:r>
              <a:rPr lang="en-US" baseline="0" dirty="0" smtClean="0"/>
              <a:t> </a:t>
            </a:r>
            <a:r>
              <a:rPr lang="en-US" baseline="0" dirty="0" err="1" smtClean="0"/>
              <a:t>nivå</a:t>
            </a:r>
            <a:r>
              <a:rPr lang="en-US" baseline="0" dirty="0" smtClean="0"/>
              <a:t>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slutligen</a:t>
            </a:r>
            <a:r>
              <a:rPr lang="en-US" baseline="0" dirty="0" smtClean="0"/>
              <a:t> lite experiment vi </a:t>
            </a:r>
            <a:r>
              <a:rPr lang="en-US" baseline="0" dirty="0" err="1" smtClean="0"/>
              <a:t>utförst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30660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Om vi backar tillbaka lite till hur vi beräknar tillförlitligheten för en nod, så beror den på en tid t som är tiden från det att ett fel inträffar tills det att en ny </a:t>
            </a:r>
            <a:r>
              <a:rPr lang="sv-SE" i="0" baseline="0" noProof="0" dirty="0" err="1" smtClean="0"/>
              <a:t>replika</a:t>
            </a:r>
            <a:r>
              <a:rPr lang="sv-SE" i="0" baseline="0" noProof="0" dirty="0" smtClean="0"/>
              <a:t> är operationell. Den tiden kan delas upp </a:t>
            </a:r>
            <a:r>
              <a:rPr lang="sv-SE" i="0" baseline="0" noProof="0" dirty="0" err="1" smtClean="0"/>
              <a:t>t_D</a:t>
            </a:r>
            <a:r>
              <a:rPr lang="sv-SE" i="0" baseline="0" noProof="0" dirty="0" smtClean="0"/>
              <a:t> och </a:t>
            </a:r>
            <a:r>
              <a:rPr lang="sv-SE" i="0" baseline="0" noProof="0" dirty="0" err="1" smtClean="0"/>
              <a:t>t_R</a:t>
            </a:r>
            <a:r>
              <a:rPr lang="sv-SE" i="0" baseline="0" noProof="0" dirty="0" smtClean="0"/>
              <a:t> där </a:t>
            </a:r>
            <a:r>
              <a:rPr lang="sv-SE" i="0" baseline="0" noProof="0" dirty="0" err="1" smtClean="0"/>
              <a:t>t_D</a:t>
            </a:r>
            <a:r>
              <a:rPr lang="sv-SE" i="0" baseline="0" noProof="0" dirty="0" smtClean="0"/>
              <a:t> är tiden det </a:t>
            </a:r>
            <a:r>
              <a:rPr lang="sv-SE" i="0" baseline="0" noProof="0" dirty="0" smtClean="0"/>
              <a:t>tar att </a:t>
            </a:r>
            <a:r>
              <a:rPr lang="sv-SE" i="0" baseline="0" noProof="0" dirty="0" err="1" smtClean="0"/>
              <a:t>detekera</a:t>
            </a:r>
            <a:r>
              <a:rPr lang="sv-SE" i="0" baseline="0" noProof="0" dirty="0" smtClean="0"/>
              <a:t> att en nod har </a:t>
            </a:r>
            <a:r>
              <a:rPr lang="sv-SE" i="0" baseline="0" noProof="0" dirty="0" smtClean="0"/>
              <a:t>dött medans </a:t>
            </a:r>
            <a:r>
              <a:rPr lang="sv-SE" i="0" baseline="0" noProof="0" dirty="0" err="1" smtClean="0"/>
              <a:t>t_R</a:t>
            </a:r>
            <a:r>
              <a:rPr lang="sv-SE" i="0" baseline="0" noProof="0" dirty="0" smtClean="0"/>
              <a:t> är tiden </a:t>
            </a:r>
            <a:r>
              <a:rPr lang="sv-SE" i="0" baseline="0" noProof="0" dirty="0" smtClean="0"/>
              <a:t>det tar att hantera felet och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T_D är satt till </a:t>
            </a:r>
            <a:r>
              <a:rPr lang="sv-SE" i="0" baseline="0" noProof="0" dirty="0" err="1" smtClean="0"/>
              <a:t>timeouteiden</a:t>
            </a:r>
            <a:r>
              <a:rPr lang="sv-SE" i="0" baseline="0" noProof="0" dirty="0" smtClean="0"/>
              <a:t> för </a:t>
            </a:r>
            <a:r>
              <a:rPr lang="sv-SE" i="0" baseline="0" noProof="0" dirty="0" err="1" smtClean="0"/>
              <a:t>heartbeat</a:t>
            </a:r>
            <a:r>
              <a:rPr lang="sv-SE" i="0" baseline="0" noProof="0" dirty="0" smtClean="0"/>
              <a:t> medan </a:t>
            </a:r>
            <a:r>
              <a:rPr lang="sv-SE" i="0" baseline="0" noProof="0" dirty="0" err="1" smtClean="0"/>
              <a:t>t_R</a:t>
            </a:r>
            <a:r>
              <a:rPr lang="sv-SE" i="0" baseline="0" noProof="0" dirty="0" smtClean="0"/>
              <a:t> varierar mycket</a:t>
            </a:r>
            <a:endParaRPr lang="sv-SE" i="0" baseline="0" noProof="0" dirty="0" smtClean="0"/>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a:t>
            </a:r>
            <a:r>
              <a:rPr lang="sv-SE" baseline="0" noProof="0" dirty="0" smtClean="0"/>
              <a:t>som passade bäst.</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a:t>
            </a:r>
            <a:r>
              <a:rPr lang="en-US" sz="4800" dirty="0" smtClean="0"/>
              <a:t>Fault Tolerance </a:t>
            </a:r>
            <a:r>
              <a:rPr lang="en-US" sz="4800" dirty="0" smtClean="0"/>
              <a:t>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83588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sv-SE" dirty="0" smtClean="0"/>
                  <a:t>Recall</a:t>
                </a:r>
              </a:p>
              <a:p>
                <a:pPr>
                  <a:buFont typeface="Arial" charset="0"/>
                  <a:buChar char="•"/>
                </a:pPr>
                <a:endParaRPr lang="sv-SE" dirty="0" smtClean="0"/>
              </a:p>
              <a:p>
                <a:pPr marL="0" indent="0">
                  <a:buNone/>
                </a:pPr>
                <a:r>
                  <a:rPr lang="en-US" dirty="0" smtClean="0"/>
                  <a:t>The </a:t>
                </a:r>
                <a:r>
                  <a:rPr lang="en-US" dirty="0" smtClean="0"/>
                  <a:t>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r>
                  <a:rPr lang="en-US" dirty="0" smtClean="0"/>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a:t> cont’d</a:t>
            </a:r>
            <a:endParaRPr lang="en-US" dirty="0"/>
          </a:p>
        </p:txBody>
      </p:sp>
      <p:sp>
        <p:nvSpPr>
          <p:cNvPr id="3" name="Content Placeholder 2"/>
          <p:cNvSpPr>
            <a:spLocks noGrp="1"/>
          </p:cNvSpPr>
          <p:nvPr>
            <p:ph idx="1"/>
          </p:nvPr>
        </p:nvSpPr>
        <p:spPr/>
        <p:txBody>
          <a:bodyPr/>
          <a:lstStyle/>
          <a:p>
            <a:pPr marL="201168" lvl="1" indent="0">
              <a:buNone/>
            </a:pPr>
            <a:r>
              <a:rPr lang="en-US" dirty="0" smtClean="0"/>
              <a:t>2000 measurements</a:t>
            </a:r>
          </a:p>
          <a:p>
            <a:pPr marL="201168" lvl="1" indent="0">
              <a:buNone/>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4442</TotalTime>
  <Words>3917</Words>
  <Application>Microsoft Office PowerPoint</Application>
  <PresentationFormat>Bredbild</PresentationFormat>
  <Paragraphs>463</Paragraphs>
  <Slides>41</Slides>
  <Notes>40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41</vt:i4>
      </vt:variant>
    </vt:vector>
  </HeadingPairs>
  <TitlesOfParts>
    <vt:vector size="47" baseType="lpstr">
      <vt:lpstr>Arial</vt:lpstr>
      <vt:lpstr>Calibri</vt:lpstr>
      <vt:lpstr>Calibri Light</vt:lpstr>
      <vt:lpstr>Cambria Math</vt:lpstr>
      <vt:lpstr>Wingdings</vt:lpstr>
      <vt:lpstr>Retrospect</vt:lpstr>
      <vt:lpstr>Dynamic Fault Tolerance and Task Scheduling in Distributed Systems</vt:lpstr>
      <vt:lpstr>Agenda TODO kolla ordningen</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 cont’d</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347</cp:revision>
  <dcterms:created xsi:type="dcterms:W3CDTF">2016-04-26T11:03:39Z</dcterms:created>
  <dcterms:modified xsi:type="dcterms:W3CDTF">2016-05-27T10:05:21Z</dcterms:modified>
</cp:coreProperties>
</file>