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smtClean="0"/>
              <a:t>nivån.</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med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smtClean="0"/>
              <a:t>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set </a:t>
            </a:r>
            <a:r>
              <a:rPr lang="en-US" dirty="0" err="1" smtClean="0"/>
              <a:t>ut.</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smtClean="0"/>
              <a:t>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5543</TotalTime>
  <Words>3652</Words>
  <Application>Microsoft Macintosh PowerPoint</Application>
  <PresentationFormat>Widescreen</PresentationFormat>
  <Paragraphs>449</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376</cp:revision>
  <dcterms:created xsi:type="dcterms:W3CDTF">2016-04-26T11:03:39Z</dcterms:created>
  <dcterms:modified xsi:type="dcterms:W3CDTF">2016-05-30T09:41:58Z</dcterms:modified>
</cp:coreProperties>
</file>