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a:t>
            </a: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a:t>
            </a:r>
            <a:r>
              <a:rPr lang="sv-SE" i="0" baseline="0" noProof="0" dirty="0" smtClean="0"/>
              <a:t>uttryck för tillförlitligheten, så vill vi </a:t>
            </a:r>
            <a:r>
              <a:rPr lang="sv-SE" i="0" baseline="0" noProof="0" dirty="0" smtClean="0"/>
              <a:t>ju tillgodose en viss nivå av tillförlitlighet, och </a:t>
            </a:r>
            <a:r>
              <a:rPr lang="sv-SE" i="0" baseline="0" noProof="0" dirty="0" smtClean="0"/>
              <a:t>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a:t>
            </a:r>
            <a:r>
              <a:rPr lang="sv-SE" i="0" baseline="0" noProof="0" dirty="0" smtClean="0"/>
              <a:t>tillförlitlighetsnivån</a:t>
            </a:r>
            <a:r>
              <a:rPr lang="sv-SE" i="0" baseline="0" noProof="0" dirty="0" smtClean="0"/>
              <a:t>,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smtClean="0"/>
              <a:t>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a:t>
            </a:r>
            <a:r>
              <a:rPr lang="en-US" baseline="0" dirty="0" smtClean="0"/>
              <a:t>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smtClean="0"/>
              <a:t>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smtClean="0"/>
              <a:t>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smtClean="0"/>
              <a:t>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a:t>
            </a: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smtClean="0"/>
              <a:t>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t>
            </a:r>
            <a:r>
              <a:rPr lang="en-US" dirty="0" smtClean="0"/>
              <a:t>are created </a:t>
            </a:r>
            <a:r>
              <a:rPr lang="en-US" dirty="0" smtClean="0"/>
              <a:t>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a:t>
            </a:r>
            <a:r>
              <a:rPr lang="is-IS" dirty="0" smtClean="0"/>
              <a:t>the required level, </a:t>
            </a:r>
            <a:r>
              <a:rPr lang="is-IS" dirty="0" smtClean="0"/>
              <a:t>create a new replica </a:t>
            </a:r>
            <a:r>
              <a:rPr lang="is-IS" dirty="0" smtClean="0"/>
              <a:t>and place it on </a:t>
            </a:r>
            <a:r>
              <a:rPr lang="is-IS" dirty="0" smtClean="0"/>
              <a:t>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5644</TotalTime>
  <Words>3684</Words>
  <Application>Microsoft Macintosh PowerPoint</Application>
  <PresentationFormat>Widescreen</PresentationFormat>
  <Paragraphs>453</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382</cp:revision>
  <dcterms:created xsi:type="dcterms:W3CDTF">2016-04-26T11:03:39Z</dcterms:created>
  <dcterms:modified xsi:type="dcterms:W3CDTF">2016-05-30T11:22:36Z</dcterms:modified>
</cp:coreProperties>
</file>