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6"/>
  </p:notesMasterIdLst>
  <p:sldIdLst>
    <p:sldId id="256" r:id="rId2"/>
    <p:sldId id="257" r:id="rId3"/>
    <p:sldId id="288" r:id="rId4"/>
    <p:sldId id="329" r:id="rId5"/>
    <p:sldId id="371" r:id="rId6"/>
    <p:sldId id="331" r:id="rId7"/>
    <p:sldId id="373" r:id="rId8"/>
    <p:sldId id="370" r:id="rId9"/>
    <p:sldId id="374" r:id="rId10"/>
    <p:sldId id="375" r:id="rId11"/>
    <p:sldId id="377" r:id="rId12"/>
    <p:sldId id="307" r:id="rId13"/>
    <p:sldId id="338" r:id="rId14"/>
    <p:sldId id="302" r:id="rId15"/>
    <p:sldId id="323" r:id="rId16"/>
    <p:sldId id="310" r:id="rId17"/>
    <p:sldId id="345" r:id="rId18"/>
    <p:sldId id="346" r:id="rId19"/>
    <p:sldId id="347" r:id="rId20"/>
    <p:sldId id="340" r:id="rId21"/>
    <p:sldId id="348" r:id="rId22"/>
    <p:sldId id="349" r:id="rId23"/>
    <p:sldId id="352" r:id="rId24"/>
    <p:sldId id="353" r:id="rId25"/>
    <p:sldId id="355" r:id="rId26"/>
    <p:sldId id="360" r:id="rId27"/>
    <p:sldId id="356" r:id="rId28"/>
    <p:sldId id="359" r:id="rId29"/>
    <p:sldId id="357" r:id="rId30"/>
    <p:sldId id="358" r:id="rId31"/>
    <p:sldId id="311" r:id="rId32"/>
    <p:sldId id="339" r:id="rId33"/>
    <p:sldId id="313" r:id="rId34"/>
    <p:sldId id="314" r:id="rId35"/>
    <p:sldId id="315" r:id="rId36"/>
    <p:sldId id="316" r:id="rId37"/>
    <p:sldId id="317" r:id="rId38"/>
    <p:sldId id="318" r:id="rId39"/>
    <p:sldId id="332" r:id="rId40"/>
    <p:sldId id="336" r:id="rId41"/>
    <p:sldId id="337" r:id="rId42"/>
    <p:sldId id="294" r:id="rId43"/>
    <p:sldId id="299" r:id="rId44"/>
    <p:sldId id="258" r:id="rId45"/>
    <p:sldId id="263" r:id="rId46"/>
    <p:sldId id="276" r:id="rId47"/>
    <p:sldId id="277" r:id="rId48"/>
    <p:sldId id="278" r:id="rId49"/>
    <p:sldId id="368" r:id="rId50"/>
    <p:sldId id="369" r:id="rId51"/>
    <p:sldId id="366" r:id="rId52"/>
    <p:sldId id="367" r:id="rId53"/>
    <p:sldId id="365" r:id="rId54"/>
    <p:sldId id="37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måste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återställa</a:t>
            </a:r>
            <a:r>
              <a:rPr lang="en-US" sz="1200" b="0" i="0" kern="1200" baseline="0" dirty="0" smtClean="0">
                <a:solidFill>
                  <a:schemeClr val="tx1"/>
                </a:solidFill>
                <a:effectLst/>
                <a:latin typeface="+mn-lt"/>
                <a:ea typeface="+mn-ea"/>
                <a:cs typeface="+mn-cs"/>
              </a:rPr>
              <a:t> den </a:t>
            </a:r>
            <a:r>
              <a:rPr lang="en-US" sz="1200" b="0" i="0" kern="1200" baseline="0" dirty="0" err="1" smtClean="0">
                <a:solidFill>
                  <a:schemeClr val="tx1"/>
                </a:solidFill>
                <a:effectLst/>
                <a:latin typeface="+mn-lt"/>
                <a:ea typeface="+mn-ea"/>
                <a:cs typeface="+mn-cs"/>
              </a:rPr>
              <a:t>önskade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nivån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kunna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replica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nuvarande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tillgänglig</a:t>
            </a:r>
            <a:r>
              <a:rPr lang="en-US" sz="1200" b="0" i="0" kern="1200" baseline="0" dirty="0" smtClean="0">
                <a:solidFill>
                  <a:schemeClr val="tx1"/>
                </a:solidFill>
                <a:effectLst/>
                <a:latin typeface="+mn-lt"/>
                <a:ea typeface="+mn-ea"/>
                <a:cs typeface="+mn-cs"/>
              </a:rPr>
              <a:t> under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därför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måste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återställa</a:t>
            </a:r>
            <a:r>
              <a:rPr lang="en-US" sz="1200" b="0" i="0" kern="1200" baseline="0" dirty="0" smtClean="0">
                <a:solidFill>
                  <a:schemeClr val="tx1"/>
                </a:solidFill>
                <a:effectLst/>
                <a:latin typeface="+mn-lt"/>
                <a:ea typeface="+mn-ea"/>
                <a:cs typeface="+mn-cs"/>
              </a:rPr>
              <a:t> den </a:t>
            </a:r>
            <a:r>
              <a:rPr lang="en-US" sz="1200" b="0" i="0" kern="1200" baseline="0" dirty="0" err="1" smtClean="0">
                <a:solidFill>
                  <a:schemeClr val="tx1"/>
                </a:solidFill>
                <a:effectLst/>
                <a:latin typeface="+mn-lt"/>
                <a:ea typeface="+mn-ea"/>
                <a:cs typeface="+mn-cs"/>
              </a:rPr>
              <a:t>önskade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nivån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kunna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replica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nuvarande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tillgänglig</a:t>
            </a:r>
            <a:r>
              <a:rPr lang="en-US" sz="1200" b="0" i="0" kern="1200" baseline="0" dirty="0" smtClean="0">
                <a:solidFill>
                  <a:schemeClr val="tx1"/>
                </a:solidFill>
                <a:effectLst/>
                <a:latin typeface="+mn-lt"/>
                <a:ea typeface="+mn-ea"/>
                <a:cs typeface="+mn-cs"/>
              </a:rPr>
              <a:t> under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därför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601390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en</a:t>
            </a:r>
            <a:r>
              <a:rPr lang="en-US" baseline="0" dirty="0" smtClean="0"/>
              <a:t>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r>
              <a:rPr lang="sv-SE" i="0" baseline="0" noProof="0" dirty="0" smtClean="0"/>
              <a:t>TODO – ta bort sista steget i formeln?</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 </a:t>
            </a:r>
            <a:r>
              <a:rPr lang="en-US" dirty="0" err="1" smtClean="0"/>
              <a:t>när</a:t>
            </a:r>
            <a:r>
              <a:rPr lang="en-US" dirty="0" smtClean="0"/>
              <a:t> vi </a:t>
            </a:r>
            <a:r>
              <a:rPr lang="en-US" dirty="0" err="1" smtClean="0"/>
              <a:t>har</a:t>
            </a:r>
            <a:r>
              <a:rPr lang="en-US" dirty="0" smtClean="0"/>
              <a:t> </a:t>
            </a:r>
            <a:r>
              <a:rPr lang="en-US" dirty="0" err="1" smtClean="0"/>
              <a:t>ett</a:t>
            </a:r>
            <a:r>
              <a:rPr lang="en-US" dirty="0" smtClean="0"/>
              <a:t> </a:t>
            </a:r>
            <a:r>
              <a:rPr lang="en-US" dirty="0" err="1" smtClean="0"/>
              <a:t>uttryck</a:t>
            </a:r>
            <a:r>
              <a:rPr lang="en-US" dirty="0" smtClean="0"/>
              <a:t> </a:t>
            </a:r>
            <a:r>
              <a:rPr lang="en-US" dirty="0" err="1" smtClean="0"/>
              <a:t>för</a:t>
            </a:r>
            <a:r>
              <a:rPr lang="en-US" dirty="0" smtClean="0"/>
              <a:t> </a:t>
            </a:r>
            <a:r>
              <a:rPr lang="en-US" dirty="0" err="1" smtClean="0"/>
              <a:t>tillförlitlighet</a:t>
            </a:r>
            <a:r>
              <a:rPr lang="en-US" dirty="0" smtClean="0"/>
              <a:t> </a:t>
            </a:r>
            <a:r>
              <a:rPr lang="en-US" dirty="0" err="1" smtClean="0"/>
              <a:t>kan</a:t>
            </a:r>
            <a:r>
              <a:rPr lang="en-US" dirty="0" smtClean="0"/>
              <a:t> vi </a:t>
            </a:r>
            <a:r>
              <a:rPr lang="en-US" dirty="0" err="1" smtClean="0"/>
              <a:t>gå</a:t>
            </a:r>
            <a:r>
              <a:rPr lang="en-US" dirty="0" smtClean="0"/>
              <a:t> </a:t>
            </a:r>
            <a:r>
              <a:rPr lang="en-US" dirty="0" err="1" smtClean="0"/>
              <a:t>vidare</a:t>
            </a:r>
            <a:r>
              <a:rPr lang="en-US" dirty="0" smtClean="0"/>
              <a:t> med </a:t>
            </a:r>
            <a:r>
              <a:rPr lang="en-US" dirty="0" err="1" smtClean="0"/>
              <a:t>följande</a:t>
            </a:r>
            <a:r>
              <a:rPr lang="en-US" dirty="0" smtClean="0"/>
              <a:t> </a:t>
            </a:r>
            <a:r>
              <a:rPr lang="en-US" dirty="0" err="1" smtClean="0"/>
              <a:t>algoritm</a:t>
            </a:r>
            <a:r>
              <a:rPr lang="en-US" baseline="0" dirty="0" smtClean="0"/>
              <a:t> </a:t>
            </a:r>
            <a:r>
              <a:rPr lang="en-US" baseline="0" dirty="0" err="1" smtClean="0"/>
              <a:t>som</a:t>
            </a:r>
            <a:r>
              <a:rPr lang="en-US" baseline="0" dirty="0" smtClean="0"/>
              <a:t> </a:t>
            </a:r>
            <a:r>
              <a:rPr lang="en-US" baseline="0" dirty="0" err="1" smtClean="0"/>
              <a:t>automatiskt</a:t>
            </a:r>
            <a:r>
              <a:rPr lang="en-US" baseline="0" dirty="0" smtClean="0"/>
              <a:t>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smtClean="0"/>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sattes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 500 </a:t>
            </a:r>
            <a:r>
              <a:rPr lang="sv-SE" i="0" baseline="0" noProof="0" dirty="0" err="1" smtClean="0"/>
              <a:t>ms</a:t>
            </a:r>
            <a:r>
              <a:rPr lang="sv-SE" i="0" baseline="0" noProof="0" dirty="0" smtClean="0"/>
              <a:t> 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p>
          <a:p>
            <a:endParaRPr lang="sv-SE" baseline="0" dirty="0" smtClean="0"/>
          </a:p>
          <a:p>
            <a:r>
              <a:rPr lang="sv-SE" baseline="0" dirty="0" smtClean="0"/>
              <a:t>TODO </a:t>
            </a:r>
            <a:r>
              <a:rPr lang="sv-SE" baseline="0" dirty="0" err="1" smtClean="0"/>
              <a:t>update</a:t>
            </a:r>
            <a:r>
              <a:rPr lang="sv-SE" baseline="0" dirty="0" smtClean="0"/>
              <a:t> </a:t>
            </a:r>
            <a:r>
              <a:rPr lang="sv-SE" baseline="0" dirty="0" err="1" smtClean="0"/>
              <a:t>pic</a:t>
            </a:r>
            <a:r>
              <a:rPr lang="sv-SE" baseline="0" dirty="0" smtClean="0"/>
              <a:t>?</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följande</a:t>
            </a:r>
            <a:r>
              <a:rPr lang="en-US" baseline="0" dirty="0" smtClean="0"/>
              <a:t> </a:t>
            </a:r>
            <a:r>
              <a:rPr lang="en-US" baseline="0" dirty="0" err="1" smtClean="0"/>
              <a:t>antaganden</a:t>
            </a:r>
            <a:r>
              <a:rPr lang="en-US" baseline="0" dirty="0" smtClean="0"/>
              <a:t>:</a:t>
            </a:r>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resurserna</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vår</a:t>
            </a:r>
            <a:r>
              <a:rPr lang="en-US" baseline="0" dirty="0" smtClean="0"/>
              <a:t> </a:t>
            </a:r>
            <a:r>
              <a:rPr lang="en-US" baseline="0" dirty="0" err="1" smtClean="0"/>
              <a:t>applikationsmodell</a:t>
            </a:r>
            <a:r>
              <a:rPr lang="en-US" baseline="0" dirty="0" smtClean="0"/>
              <a:t> </a:t>
            </a:r>
            <a:r>
              <a:rPr lang="en-US" baseline="0" dirty="0" err="1" smtClean="0"/>
              <a:t>då</a:t>
            </a:r>
            <a:r>
              <a:rPr lang="en-US" baseline="0" dirty="0" smtClean="0"/>
              <a:t> </a:t>
            </a:r>
            <a:r>
              <a:rPr lang="en-US" baseline="0" dirty="0" err="1" smtClean="0"/>
              <a:t>molntjänster</a:t>
            </a:r>
            <a:r>
              <a:rPr lang="en-US" baseline="0" dirty="0" smtClean="0"/>
              <a:t> T </a:t>
            </a:r>
            <a:r>
              <a:rPr lang="en-US" baseline="0" dirty="0" err="1" smtClean="0"/>
              <a:t>blivit</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synkroniseringspopblem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placera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behöver</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tillförlitligheterna</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a:t>
            </a:r>
            <a:endParaRPr lang="en-US" dirty="0" smtClean="0"/>
          </a:p>
          <a:p>
            <a:endParaRPr lang="en-US" dirty="0" smtClean="0"/>
          </a:p>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emf"/></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 cont’d – TODO (new)</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The probability of always having at least one replica operational corresponds to </a:t>
            </a:r>
            <a:r>
              <a:rPr lang="en-US" dirty="0" smtClean="0"/>
              <a:t>not all replicas failing</a:t>
            </a:r>
          </a:p>
          <a:p>
            <a:pPr lvl="0">
              <a:buFont typeface="Arial" charset="0"/>
              <a:buChar char="•"/>
            </a:pPr>
            <a:r>
              <a:rPr lang="en-US" dirty="0" smtClean="0"/>
              <a:t>If we assume failures are detectable, and new replicas created when old ones fail, the </a:t>
            </a:r>
            <a:r>
              <a:rPr lang="en-US" dirty="0"/>
              <a:t>reliability can </a:t>
            </a:r>
            <a:r>
              <a:rPr lang="en-US" dirty="0" smtClean="0"/>
              <a:t>be </a:t>
            </a:r>
            <a:r>
              <a:rPr lang="en-US" dirty="0"/>
              <a:t>expressed as </a:t>
            </a:r>
            <a:r>
              <a:rPr lang="en-US" i="1" dirty="0"/>
              <a:t>“</a:t>
            </a:r>
            <a:r>
              <a:rPr lang="is-IS" i="1" dirty="0"/>
              <a:t>… at least one replica is up and running during a time t...”</a:t>
            </a:r>
            <a:endParaRPr lang="is-IS" dirty="0"/>
          </a:p>
          <a:p>
            <a:pPr lvl="0">
              <a:buFont typeface="Arial" charset="0"/>
              <a:buChar char="•"/>
            </a:pPr>
            <a:r>
              <a:rPr lang="is-IS" dirty="0"/>
              <a:t>The time </a:t>
            </a:r>
            <a:r>
              <a:rPr lang="is-IS" i="1" dirty="0"/>
              <a:t>t</a:t>
            </a:r>
            <a:r>
              <a:rPr lang="is-IS" dirty="0"/>
              <a:t> consist of the time to detect failure, and the 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 cont’d – TODO (old) </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In </a:t>
            </a:r>
            <a:r>
              <a:rPr lang="en-US" dirty="0"/>
              <a:t>order to create a new replica, at least one existing replica must be alive during the time it takes to replicate it</a:t>
            </a:r>
          </a:p>
          <a:p>
            <a:pPr lvl="0">
              <a:buFont typeface="Arial" charset="0"/>
              <a:buChar char="•"/>
            </a:pPr>
            <a:r>
              <a:rPr lang="en-US" dirty="0"/>
              <a:t>In case of a failure, new replicas must be created</a:t>
            </a:r>
          </a:p>
          <a:p>
            <a:pPr lvl="0">
              <a:buFont typeface="Arial" charset="0"/>
              <a:buChar char="•"/>
            </a:pPr>
            <a:r>
              <a:rPr lang="en-US" dirty="0"/>
              <a:t>The reliability can therefore be expressed as </a:t>
            </a:r>
            <a:r>
              <a:rPr lang="en-US" i="1" dirty="0"/>
              <a:t>“</a:t>
            </a:r>
            <a:r>
              <a:rPr lang="is-IS" i="1" dirty="0"/>
              <a:t>… at least one replica is up and running during a time t...”</a:t>
            </a:r>
            <a:endParaRPr lang="is-IS" dirty="0"/>
          </a:p>
          <a:p>
            <a:pPr lvl="0">
              <a:buFont typeface="Arial" charset="0"/>
              <a:buChar char="•"/>
            </a:pPr>
            <a:r>
              <a:rPr lang="is-IS" dirty="0"/>
              <a:t>The time </a:t>
            </a:r>
            <a:r>
              <a:rPr lang="is-IS" i="1" dirty="0"/>
              <a:t>t</a:t>
            </a:r>
            <a:r>
              <a:rPr lang="is-IS" dirty="0"/>
              <a:t> consist of the time to detect failure, and the time it takes to create a new replica</a:t>
            </a:r>
            <a:endParaRPr lang="en-US" dirty="0"/>
          </a:p>
        </p:txBody>
      </p:sp>
    </p:spTree>
    <p:extLst>
      <p:ext uri="{BB962C8B-B14F-4D97-AF65-F5344CB8AC3E}">
        <p14:creationId xmlns:p14="http://schemas.microsoft.com/office/powerpoint/2010/main" val="864736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smtClean="0"/>
              <a:t> 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The </a:t>
            </a:r>
            <a:r>
              <a:rPr lang="en-US" dirty="0"/>
              <a:t>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endParaRPr lang="en-US" dirty="0" smtClean="0"/>
              </a:p>
              <a:p>
                <a:pPr lvl="0">
                  <a:buFont typeface="Arial" charset="0"/>
                  <a:buChar char="•"/>
                </a:pPr>
                <a:r>
                  <a:rPr lang="en-US" dirty="0" smtClean="0"/>
                  <a:t>Before the first two failures has occurred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Reliability is </a:t>
            </a:r>
            <a:r>
              <a:rPr lang="en-US" i="1" dirty="0" smtClean="0"/>
              <a:t>“</a:t>
            </a:r>
            <a:r>
              <a:rPr lang="is-IS" i="1" dirty="0" smtClean="0"/>
              <a:t>… at least one replica is up and running...”</a:t>
            </a:r>
            <a:endParaRPr lang="is-IS" i="1" dirty="0"/>
          </a:p>
          <a:p>
            <a:pPr>
              <a:buFont typeface="Arial" panose="020B0604020202020204" pitchFamily="34" charset="0"/>
              <a:buChar char="•"/>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r>
                        <a:rPr lang="sv-SE" b="0" i="1" smtClean="0">
                          <a:latin typeface="Cambria Math" panose="02040503050406030204" pitchFamily="18"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201168" lvl="1" indent="0">
              <a:buNone/>
            </a:pPr>
            <a:endParaRPr lang="en-US" dirty="0" smtClean="0"/>
          </a:p>
          <a:p>
            <a:pPr>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We have done following assumptions in our model</a:t>
            </a:r>
          </a:p>
          <a:p>
            <a:pPr lvl="1">
              <a:buFont typeface="Arial" charset="0"/>
              <a:buChar char="•"/>
            </a:pPr>
            <a:r>
              <a:rPr lang="en-US" dirty="0" smtClean="0"/>
              <a:t>Resources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a:t>
            </a:r>
            <a:r>
              <a:rPr lang="en-US" dirty="0" smtClean="0"/>
              <a:t>link failures</a:t>
            </a:r>
            <a:endParaRPr lang="en-US" dirty="0" smtClean="0"/>
          </a:p>
          <a:p>
            <a:pPr lvl="1">
              <a:buFont typeface="Arial" charset="0"/>
              <a:buChar char="•"/>
            </a:pPr>
            <a:r>
              <a:rPr lang="en-US" dirty="0" smtClean="0"/>
              <a:t>All tasks always produce a correct </a:t>
            </a:r>
            <a:r>
              <a:rPr lang="en-US" dirty="0" smtClean="0"/>
              <a:t>result</a:t>
            </a:r>
          </a:p>
          <a:p>
            <a:pPr>
              <a:buFont typeface="Arial" charset="0"/>
              <a:buChar char="•"/>
            </a:pPr>
            <a:r>
              <a:rPr lang="en-US" dirty="0" smtClean="0"/>
              <a:t>This </a:t>
            </a:r>
            <a:r>
              <a:rPr lang="en-US" dirty="0" smtClean="0"/>
              <a:t>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_TODO</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 TODOTODOTODOTODO – less than 40 minutes?</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3412950"/>
              </p:ext>
            </p:extLst>
          </p:nvPr>
        </p:nvGraphicFramePr>
        <p:xfrm>
          <a:off x="3883270" y="2026366"/>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(port)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r>
              <a:rPr lang="en-US" dirty="0" smtClean="0"/>
              <a:t>: TODO – </a:t>
            </a:r>
            <a:r>
              <a:rPr lang="en-US" dirty="0" err="1" smtClean="0"/>
              <a:t>kolla</a:t>
            </a:r>
            <a:r>
              <a:rPr lang="en-US" dirty="0" smtClean="0"/>
              <a:t> </a:t>
            </a:r>
            <a:r>
              <a:rPr lang="en-US" dirty="0" err="1" smtClean="0"/>
              <a:t>på</a:t>
            </a:r>
            <a:r>
              <a:rPr lang="en-US" dirty="0" smtClean="0"/>
              <a:t> def. 2</a:t>
            </a:r>
            <a:endParaRPr lang="en-US" dirty="0" smtClean="0"/>
          </a:p>
          <a:p>
            <a:pPr marL="0" indent="0">
              <a:buNone/>
            </a:pPr>
            <a:r>
              <a:rPr lang="en-US" strike="sngStrike" dirty="0" smtClean="0"/>
              <a:t>Reliability of a task which is </a:t>
            </a:r>
            <a:r>
              <a:rPr lang="en-US" strike="sngStrike" dirty="0" smtClean="0"/>
              <a:t>serving some kind of requests, is </a:t>
            </a:r>
            <a:r>
              <a:rPr lang="en-US" strike="sngStrike" dirty="0" smtClean="0"/>
              <a:t>the probability that </a:t>
            </a:r>
            <a:r>
              <a:rPr lang="en-US" strike="sngStrike" dirty="0" smtClean="0"/>
              <a:t>a request can be  served. For </a:t>
            </a:r>
            <a:r>
              <a:rPr lang="en-US" strike="sngStrike" dirty="0" smtClean="0"/>
              <a:t>a </a:t>
            </a:r>
            <a:r>
              <a:rPr lang="en-US" strike="sngStrike" dirty="0" smtClean="0"/>
              <a:t>process with </a:t>
            </a:r>
            <a:r>
              <a:rPr lang="en-US" i="1" strike="sngStrike" dirty="0" smtClean="0"/>
              <a:t>n </a:t>
            </a:r>
            <a:r>
              <a:rPr lang="en-US" strike="sngStrike" dirty="0" smtClean="0"/>
              <a:t>task replicas</a:t>
            </a:r>
            <a:r>
              <a:rPr lang="en-US" strike="sngStrike" dirty="0" smtClean="0"/>
              <a:t>, this corresponds to at least one replica is always operational</a:t>
            </a:r>
            <a:r>
              <a:rPr lang="en-US" strike="sngStrike" dirty="0" smtClean="0"/>
              <a:t>.</a:t>
            </a:r>
          </a:p>
          <a:p>
            <a:pPr marL="0" indent="0">
              <a:buNone/>
            </a:pPr>
            <a:r>
              <a:rPr lang="en-US" dirty="0"/>
              <a:t>Reliability 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3792</TotalTime>
  <Words>5490</Words>
  <Application>Microsoft Macintosh PowerPoint</Application>
  <PresentationFormat>Widescreen</PresentationFormat>
  <Paragraphs>567</Paragraphs>
  <Slides>54</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Calibri</vt:lpstr>
      <vt:lpstr>Calibri Light</vt:lpstr>
      <vt:lpstr>Cambria Math</vt:lpstr>
      <vt:lpstr>Wingdings</vt:lpstr>
      <vt:lpstr>Arial</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Application model with replicas</vt:lpstr>
      <vt:lpstr>Reliability definition</vt:lpstr>
      <vt:lpstr>Reliability definition cont’d – TODO (new)</vt:lpstr>
      <vt:lpstr>Reliability definition cont’d – TODO (old) </vt:lpstr>
      <vt:lpstr>Probability of failure</vt:lpstr>
      <vt:lpstr>Mean-time-between-failure</vt:lpstr>
      <vt:lpstr>Reliability model</vt:lpstr>
      <vt:lpstr>Reliability model cont’d</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 _TODO</vt:lpstr>
      <vt:lpstr>Discussion - replication time example</vt:lpstr>
      <vt:lpstr>Future work</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278</cp:revision>
  <dcterms:created xsi:type="dcterms:W3CDTF">2016-04-26T11:03:39Z</dcterms:created>
  <dcterms:modified xsi:type="dcterms:W3CDTF">2016-05-25T09:00:16Z</dcterms:modified>
</cp:coreProperties>
</file>