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76" r:id="rId39"/>
    <p:sldId id="380" r:id="rId40"/>
    <p:sldId id="3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tanker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a:t>
                </a:r>
                <a:r>
                  <a:rPr lang="en-US" dirty="0" smtClean="0"/>
                  <a:t>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t>
                </a:r>
                <a:r>
                  <a:rPr lang="en-US" dirty="0" smtClean="0"/>
                  <a:t>varies depending </a:t>
                </a:r>
                <a:r>
                  <a:rPr lang="en-US" dirty="0" smtClean="0"/>
                  <a:t>on:</a:t>
                </a:r>
              </a:p>
              <a:p>
                <a:pPr lvl="1">
                  <a:buFont typeface="Arial" charset="0"/>
                  <a:buChar char="•"/>
                </a:pPr>
                <a:r>
                  <a:rPr lang="en-US" dirty="0" smtClean="0"/>
                  <a:t>Task state size</a:t>
                </a:r>
                <a:endParaRPr lang="en-US" dirty="0" smtClean="0"/>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t>
                </a:r>
                <a:r>
                  <a:rPr lang="en-US" dirty="0" smtClean="0"/>
                  <a:t>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Our model uses a relatively simple reliability model</a:t>
            </a:r>
          </a:p>
          <a:p>
            <a:pPr lvl="1">
              <a:buFont typeface="Arial" charset="0"/>
              <a:buChar char="•"/>
            </a:pPr>
            <a:r>
              <a:rPr lang="en-US" dirty="0" smtClean="0"/>
              <a:t>A more sophisticated model could for example assume </a:t>
            </a:r>
            <a:r>
              <a:rPr lang="en-US" dirty="0" smtClean="0"/>
              <a:t>non-independent </a:t>
            </a:r>
            <a:r>
              <a:rPr lang="en-US" dirty="0" smtClean="0"/>
              <a:t>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p>
          <a:p>
            <a:pPr marL="0" indent="0">
              <a:buNone/>
            </a:pPr>
            <a:r>
              <a:rPr lang="en-US" dirty="0"/>
              <a:t>Considering several applications, our model will use the optimal number of nodes and is thereby</a:t>
            </a:r>
            <a:r>
              <a:rPr lang="en-US" dirty="0">
                <a:sym typeface="Wingdings"/>
              </a:rPr>
              <a:t> energy efficient</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4361</TotalTime>
  <Words>3940</Words>
  <Application>Microsoft Office PowerPoint</Application>
  <PresentationFormat>Bredbild</PresentationFormat>
  <Paragraphs>449</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335</cp:revision>
  <dcterms:created xsi:type="dcterms:W3CDTF">2016-04-26T11:03:39Z</dcterms:created>
  <dcterms:modified xsi:type="dcterms:W3CDTF">2016-05-27T08:29:05Z</dcterms:modified>
</cp:coreProperties>
</file>