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smtClean="0"/>
              <a:t>Detta kan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5537</TotalTime>
  <Words>3673</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372</cp:revision>
  <dcterms:created xsi:type="dcterms:W3CDTF">2016-04-26T11:03:39Z</dcterms:created>
  <dcterms:modified xsi:type="dcterms:W3CDTF">2016-05-30T09:35:57Z</dcterms:modified>
</cp:coreProperties>
</file>