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2" r:id="rId4"/>
    <p:sldId id="283" r:id="rId5"/>
    <p:sldId id="287" r:id="rId6"/>
    <p:sldId id="284" r:id="rId7"/>
    <p:sldId id="285" r:id="rId8"/>
    <p:sldId id="286" r:id="rId9"/>
    <p:sldId id="258" r:id="rId10"/>
    <p:sldId id="259" r:id="rId11"/>
    <p:sldId id="260" r:id="rId12"/>
    <p:sldId id="261" r:id="rId13"/>
    <p:sldId id="263" r:id="rId14"/>
    <p:sldId id="262" r:id="rId15"/>
    <p:sldId id="264" r:id="rId16"/>
    <p:sldId id="265" r:id="rId17"/>
    <p:sldId id="27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4" r:id="rId26"/>
    <p:sldId id="273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MTBFs varied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Killing 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MTBF 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not reply is received - start over at 1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If 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20184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size of the actor state was measured, as well as the time to replicate the actor from one runtime to the other was measured.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state was increased by increasing the size of the actors port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4892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3432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5480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2758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26813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963</Words>
  <Application>Microsoft Macintosh PowerPoint</Application>
  <PresentationFormat>Widescreen</PresentationFormat>
  <Paragraphs>184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Arial</vt:lpstr>
      <vt:lpstr>Retrospect</vt:lpstr>
      <vt:lpstr>Dynamic Fault-Tolerance and Task Scheduling in Distributed Systems</vt:lpstr>
      <vt:lpstr>Agenda</vt:lpstr>
      <vt:lpstr>Handling node failure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Philip Ståhl</cp:lastModifiedBy>
  <cp:revision>18</cp:revision>
  <dcterms:created xsi:type="dcterms:W3CDTF">2016-04-26T11:03:39Z</dcterms:created>
  <dcterms:modified xsi:type="dcterms:W3CDTF">2016-04-26T16:53:12Z</dcterms:modified>
</cp:coreProperties>
</file>