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5/29/16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5/29/16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5/29/16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Node failures do not dependent on the applications running on them</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4735</TotalTime>
  <Words>3640</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363</cp:revision>
  <dcterms:created xsi:type="dcterms:W3CDTF">2016-04-26T11:03:39Z</dcterms:created>
  <dcterms:modified xsi:type="dcterms:W3CDTF">2016-05-29T20:04:28Z</dcterms:modified>
</cp:coreProperties>
</file>