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332" r:id="rId32"/>
    <p:sldId id="336" r:id="rId33"/>
    <p:sldId id="337" r:id="rId34"/>
    <p:sldId id="258" r:id="rId35"/>
    <p:sldId id="277" r:id="rId36"/>
    <p:sldId id="278" r:id="rId37"/>
    <p:sldId id="368" r:id="rId38"/>
    <p:sldId id="369" r:id="rId39"/>
    <p:sldId id="376" r:id="rId40"/>
    <p:sldId id="380" r:id="rId41"/>
    <p:sldId id="3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endParaRPr lang="en-US" baseline="0" dirty="0" smtClean="0"/>
          </a:p>
          <a:p>
            <a:endParaRPr lang="en-US" baseline="0" dirty="0" smtClean="0"/>
          </a:p>
          <a:p>
            <a:r>
              <a:rPr lang="en-US" baseline="0" dirty="0" smtClean="0"/>
              <a:t>Sedan </a:t>
            </a:r>
            <a:r>
              <a:rPr lang="en-US" baseline="0" dirty="0" err="1" smtClean="0"/>
              <a:t>kommer</a:t>
            </a:r>
            <a:r>
              <a:rPr lang="en-US" baseline="0" dirty="0" smtClean="0"/>
              <a:t> vi till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tillgodoso</a:t>
            </a:r>
            <a:r>
              <a:rPr lang="en-US" baseline="0" dirty="0" smtClean="0"/>
              <a:t> en </a:t>
            </a:r>
            <a:r>
              <a:rPr lang="en-US" baseline="0" dirty="0" err="1" smtClean="0"/>
              <a:t>önskad</a:t>
            </a:r>
            <a:r>
              <a:rPr lang="en-US" baseline="0" dirty="0" smtClean="0"/>
              <a:t> </a:t>
            </a:r>
            <a:r>
              <a:rPr lang="en-US" baseline="0" dirty="0" err="1" smtClean="0"/>
              <a:t>nivå</a:t>
            </a:r>
            <a:r>
              <a:rPr lang="en-US" baseline="0" dirty="0" smtClean="0"/>
              <a:t>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slutligen</a:t>
            </a:r>
            <a:r>
              <a:rPr lang="en-US" baseline="0" dirty="0" smtClean="0"/>
              <a:t> lite experiment vi </a:t>
            </a:r>
            <a:r>
              <a:rPr lang="en-US" baseline="0" dirty="0" err="1" smtClean="0"/>
              <a:t>utförst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30660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t>
            </a:r>
            <a:r>
              <a:rPr lang="en-US" dirty="0" smtClean="0"/>
              <a:t>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endParaRPr lang="en-US" baseline="0" dirty="0" smtClean="0"/>
          </a:p>
          <a:p>
            <a:endParaRPr lang="en-US" baseline="0" dirty="0" smtClean="0"/>
          </a:p>
          <a:p>
            <a:r>
              <a:rPr lang="en-US" baseline="0" dirty="0" smtClean="0"/>
              <a:t>Men om </a:t>
            </a:r>
            <a:r>
              <a:rPr lang="en-US" baseline="0" dirty="0" smtClean="0"/>
              <a:t>sedan </a:t>
            </a:r>
            <a:r>
              <a:rPr lang="en-US" baseline="0" dirty="0" smtClean="0"/>
              <a:t>nod </a:t>
            </a:r>
            <a:r>
              <a:rPr lang="en-US" baseline="0" dirty="0" smtClean="0"/>
              <a:t>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4" Type="http://schemas.openxmlformats.org/officeDocument/2006/relationships/image" Target="../media/image260.png"/><Relationship Id="rId5"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70.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a:t>
            </a:r>
            <a:r>
              <a:rPr lang="is-IS" dirty="0" smtClean="0"/>
              <a:t>replica on the most reliable node available”</a:t>
            </a:r>
            <a:endParaRPr lang="is-IS" dirty="0" smtClean="0"/>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a:t>
            </a:r>
            <a:r>
              <a:rPr lang="en-US" dirty="0" smtClean="0"/>
              <a:t>some time, there may be more reliable nodes available, and by moving </a:t>
            </a:r>
            <a:r>
              <a:rPr lang="en-US" dirty="0" smtClean="0"/>
              <a:t>replicas to those nodes, </a:t>
            </a:r>
            <a:r>
              <a:rPr lang="en-US" dirty="0" smtClean="0"/>
              <a:t>less replicas may be needed. </a:t>
            </a: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a:t>
            </a:r>
            <a:r>
              <a:rPr lang="en-US" dirty="0" smtClean="0"/>
              <a:t>optimization algorithm is therefore periodically run </a:t>
            </a:r>
            <a:r>
              <a:rPr lang="en-US" dirty="0" smtClean="0"/>
              <a:t>which:</a:t>
            </a:r>
            <a:endParaRPr lang="en-US" dirty="0" smtClean="0"/>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83588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mc:Choice xmlns:a14="http://schemas.microsoft.com/office/drawing/2010/main"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4416</TotalTime>
  <Words>3954</Words>
  <Application>Microsoft Macintosh PowerPoint</Application>
  <PresentationFormat>Widescreen</PresentationFormat>
  <Paragraphs>473</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343</cp:revision>
  <dcterms:created xsi:type="dcterms:W3CDTF">2016-04-26T11:03:39Z</dcterms:created>
  <dcterms:modified xsi:type="dcterms:W3CDTF">2016-05-27T09:37:15Z</dcterms:modified>
</cp:coreProperties>
</file>