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39" r:id="rId21"/>
    <p:sldId id="313"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smtClean="0"/>
              <a:t> Calvin.</a:t>
            </a:r>
            <a:endParaRPr lang="en-US"/>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2136</TotalTime>
  <Words>4292</Words>
  <Application>Microsoft Macintosh PowerPoint</Application>
  <PresentationFormat>Widescreen</PresentationFormat>
  <Paragraphs>533</Paragraphs>
  <Slides>68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95</cp:revision>
  <dcterms:created xsi:type="dcterms:W3CDTF">2016-04-26T11:03:39Z</dcterms:created>
  <dcterms:modified xsi:type="dcterms:W3CDTF">2016-05-05T13:47:13Z</dcterms:modified>
</cp:coreProperties>
</file>