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383" r:id="rId2"/>
    <p:sldId id="397" r:id="rId3"/>
    <p:sldId id="385" r:id="rId4"/>
    <p:sldId id="386" r:id="rId5"/>
    <p:sldId id="387" r:id="rId6"/>
    <p:sldId id="388" r:id="rId7"/>
    <p:sldId id="390" r:id="rId8"/>
    <p:sldId id="391" r:id="rId9"/>
    <p:sldId id="392" r:id="rId10"/>
    <p:sldId id="401"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23528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vilken</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registrerade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så vill vi se till att vi når upp till en viss nivå av tillförlitlighet. Och det kan vi helt enkelt göra genom att skapa tillräckligt många </a:t>
            </a:r>
            <a:r>
              <a:rPr lang="sv-SE" i="0" baseline="0" noProof="0" dirty="0" err="1" smtClean="0"/>
              <a:t>replikor</a:t>
            </a:r>
            <a:r>
              <a:rPr lang="sv-SE" i="0" baseline="0" noProof="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a:t>
            </a:r>
            <a:r>
              <a:rPr lang="en-US" baseline="0" dirty="0" smtClean="0"/>
              <a:t>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a:t>
            </a:r>
            <a:r>
              <a:rPr lang="en-US" baseline="0" dirty="0" smtClean="0"/>
              <a:t>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a:t>
            </a:r>
            <a:r>
              <a:rPr lang="sv-SE" baseline="0" dirty="0" smtClean="0"/>
              <a:t>ökar </a:t>
            </a:r>
            <a:r>
              <a:rPr lang="sv-SE" baseline="0" dirty="0" smtClean="0"/>
              <a:t>risken för att ett fel inträffar </a:t>
            </a:r>
            <a:r>
              <a:rPr lang="sv-SE" baseline="0" dirty="0" smtClean="0"/>
              <a:t>eftersom </a:t>
            </a:r>
            <a:r>
              <a:rPr lang="sv-SE" baseline="0" dirty="0" smtClean="0"/>
              <a:t>fler resurser </a:t>
            </a:r>
            <a:r>
              <a:rPr lang="sv-SE" baseline="0" dirty="0" smtClean="0"/>
              <a:t>används. Det är dessutom svårt att förutse fel eftersom distribuerade system ofta består av heterogena komponenter med olika felbeteende.</a:t>
            </a:r>
            <a:endParaRPr lang="sv-SE" baseline="0" dirty="0" smtClean="0"/>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summeras</a:t>
            </a:r>
            <a:r>
              <a:rPr lang="en-US" baseline="0" dirty="0" smtClean="0"/>
              <a:t> </a:t>
            </a:r>
            <a:r>
              <a:rPr lang="en-US" baseline="0" dirty="0" err="1" smtClean="0"/>
              <a:t>som</a:t>
            </a:r>
            <a:r>
              <a:rPr lang="en-US" baseline="0" dirty="0" smtClean="0"/>
              <a:t> </a:t>
            </a:r>
            <a:r>
              <a:rPr lang="en-US" baseline="0" dirty="0" err="1" smtClean="0"/>
              <a:t>att</a:t>
            </a:r>
            <a:r>
              <a:rPr lang="en-US" baseline="0" dirty="0" smtClean="0"/>
              <a:t> vi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smtClean="0"/>
              <a:t>Vi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a:t>
            </a:r>
          </a:p>
          <a:p>
            <a:endParaRPr lang="en-US" baseline="0" dirty="0" smtClean="0"/>
          </a:p>
          <a:p>
            <a:r>
              <a:rPr lang="en-US" baseline="0" dirty="0" err="1" smtClean="0"/>
              <a:t>Och</a:t>
            </a:r>
            <a:r>
              <a:rPr lang="en-US" baseline="0" dirty="0" smtClean="0"/>
              <a:t> vi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till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a:t>
            </a:r>
            <a:r>
              <a:rPr lang="en-US" baseline="0" dirty="0" smtClean="0"/>
              <a:t>Calvin, en </a:t>
            </a:r>
            <a:r>
              <a:rPr lang="en-US" baseline="0" err="1" smtClean="0"/>
              <a:t>IoT</a:t>
            </a:r>
            <a:r>
              <a:rPr lang="en-US" baseline="0" smtClean="0"/>
              <a:t> plattform utvecklad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tillförlitligt</a:t>
            </a:r>
            <a:endParaRPr lang="en-US" baseline="0" dirty="0" smtClean="0"/>
          </a:p>
          <a:p>
            <a:r>
              <a:rPr lang="en-US" baseline="0" dirty="0" smtClean="0"/>
              <a:t> -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av</a:t>
            </a:r>
            <a:r>
              <a:rPr lang="en-US" baseline="0" dirty="0" smtClean="0"/>
              <a:t>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1167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5241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214717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5536</TotalTime>
  <Words>3669</Words>
  <Application>Microsoft Macintosh PowerPoint</Application>
  <PresentationFormat>Widescreen</PresentationFormat>
  <Paragraphs>451</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371</cp:revision>
  <dcterms:created xsi:type="dcterms:W3CDTF">2016-04-26T11:03:39Z</dcterms:created>
  <dcterms:modified xsi:type="dcterms:W3CDTF">2016-05-30T09:34:40Z</dcterms:modified>
</cp:coreProperties>
</file>