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tillförlitligt</a:t>
            </a:r>
            <a:endParaRPr lang="en-US" baseline="0" dirty="0" smtClean="0"/>
          </a:p>
          <a:p>
            <a:r>
              <a:rPr lang="en-US" baseline="0" dirty="0" smtClean="0"/>
              <a:t> -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5534</TotalTime>
  <Words>3663</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370</cp:revision>
  <dcterms:created xsi:type="dcterms:W3CDTF">2016-04-26T11:03:39Z</dcterms:created>
  <dcterms:modified xsi:type="dcterms:W3CDTF">2016-05-30T09:33:26Z</dcterms:modified>
</cp:coreProperties>
</file>