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a:t>
            </a:r>
            <a:r>
              <a:rPr lang="en-US" dirty="0" smtClean="0"/>
              <a:t>were</a:t>
            </a:r>
            <a:br>
              <a:rPr lang="en-US" dirty="0" smtClean="0"/>
            </a:br>
            <a:r>
              <a:rPr lang="en-US" b="1" dirty="0" smtClean="0"/>
              <a:t>UPDATE ME</a:t>
            </a:r>
            <a:r>
              <a:rPr lang="en-US" dirty="0" smtClean="0"/>
              <a:t> </a:t>
            </a:r>
            <a:r>
              <a:rPr lang="en-US" dirty="0" smtClean="0"/>
              <a:t>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2209</TotalTime>
  <Words>4895</Words>
  <Application>Microsoft Macintosh PowerPoint</Application>
  <PresentationFormat>Widescreen</PresentationFormat>
  <Paragraphs>590</Paragraphs>
  <Slides>68</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101</cp:revision>
  <dcterms:created xsi:type="dcterms:W3CDTF">2016-04-26T11:03:39Z</dcterms:created>
  <dcterms:modified xsi:type="dcterms:W3CDTF">2016-05-05T15:00:19Z</dcterms:modified>
</cp:coreProperties>
</file>