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a:t>
            </a:r>
            <a:r>
              <a:rPr lang="en-US" baseline="0" dirty="0" smtClean="0"/>
              <a:t>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a:t>
            </a:r>
            <a:r>
              <a:rPr lang="en-US" baseline="0" dirty="0" smtClean="0"/>
              <a:t>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a:t>
            </a:r>
            <a:r>
              <a:rPr lang="sv-SE" baseline="0" dirty="0" smtClean="0"/>
              <a:t>ökar </a:t>
            </a:r>
            <a:r>
              <a:rPr lang="sv-SE" baseline="0" dirty="0" smtClean="0"/>
              <a:t>risken för att ett fel inträffar </a:t>
            </a:r>
            <a:r>
              <a:rPr lang="sv-SE" baseline="0" dirty="0" smtClean="0"/>
              <a:t>eftersom </a:t>
            </a:r>
            <a:r>
              <a:rPr lang="sv-SE" baseline="0" dirty="0" smtClean="0"/>
              <a:t>fler resurser </a:t>
            </a:r>
            <a:r>
              <a:rPr lang="sv-SE" baseline="0" dirty="0" smtClean="0"/>
              <a:t>används. Det är dessutom svårt att förutse fel eftersom distribuerade system ofta består av heterogena komponenter med olika felbeteende.</a:t>
            </a:r>
            <a:endParaRPr lang="sv-SE" baseline="0" dirty="0" smtClean="0"/>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a:t>
            </a:r>
            <a:r>
              <a:rPr lang="en-US" baseline="0" dirty="0" smtClean="0"/>
              <a:t>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endParaRPr lang="en-US" baseline="0" dirty="0" smtClean="0"/>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a:t>
            </a:r>
            <a:r>
              <a:rPr lang="en-US" baseline="0" dirty="0" smtClean="0"/>
              <a:t>data </a:t>
            </a:r>
            <a:r>
              <a:rPr lang="en-US" baseline="0" dirty="0" err="1" smtClean="0"/>
              <a:t>och</a:t>
            </a:r>
            <a:r>
              <a:rPr lang="en-US" baseline="0" dirty="0" smtClean="0"/>
              <a:t> </a:t>
            </a:r>
            <a:r>
              <a:rPr lang="en-US" baseline="0" dirty="0" err="1" smtClean="0"/>
              <a:t>skickar</a:t>
            </a:r>
            <a:r>
              <a:rPr lang="en-US" baseline="0" dirty="0" smtClean="0"/>
              <a:t> den till </a:t>
            </a:r>
            <a:r>
              <a:rPr lang="en-US" baseline="0" smtClean="0"/>
              <a:t>en tjänst</a:t>
            </a:r>
            <a:r>
              <a:rPr lang="en-US" baseline="0" dirty="0" smtClean="0"/>
              <a:t> </a:t>
            </a:r>
            <a:r>
              <a:rPr lang="en-US" baseline="0" dirty="0" smtClean="0"/>
              <a:t>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5538</TotalTime>
  <Words>3672</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373</cp:revision>
  <dcterms:created xsi:type="dcterms:W3CDTF">2016-04-26T11:03:39Z</dcterms:created>
  <dcterms:modified xsi:type="dcterms:W3CDTF">2016-05-30T09:36:30Z</dcterms:modified>
</cp:coreProperties>
</file>