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MTBFs varied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28347"/>
              </p:ext>
            </p:extLst>
          </p:nvPr>
        </p:nvGraphicFramePr>
        <p:xfrm>
          <a:off x="1097280" y="2283286"/>
          <a:ext cx="9692640" cy="2623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327"/>
                <a:gridCol w="6067313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MTBF(7.5)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58051"/>
              </p:ext>
            </p:extLst>
          </p:nvPr>
        </p:nvGraphicFramePr>
        <p:xfrm>
          <a:off x="1097280" y="2283286"/>
          <a:ext cx="9692640" cy="2623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327"/>
                <a:gridCol w="6067313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0.99903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Two Calvin runtimes per server</a:t>
            </a:r>
          </a:p>
          <a:p>
            <a:pPr>
              <a:buFont typeface="Arial" charset="0"/>
              <a:buChar char="•"/>
            </a:pPr>
            <a:r>
              <a:rPr lang="en-US" smtClean="0"/>
              <a:t>MTBFs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Required 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714</Words>
  <Application>Microsoft Macintosh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Retrospect</vt:lpstr>
      <vt:lpstr>Dynamic Fault-Tolerance and Task Scheduling in Distributed Systems</vt:lpstr>
      <vt:lpstr>Agenda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Removing unnecessary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11</cp:revision>
  <dcterms:created xsi:type="dcterms:W3CDTF">2016-04-26T11:03:39Z</dcterms:created>
  <dcterms:modified xsi:type="dcterms:W3CDTF">2016-04-26T12:51:41Z</dcterms:modified>
</cp:coreProperties>
</file>