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13" r:id="rId21"/>
    <p:sldId id="339"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a:t>
            </a:r>
            <a:r>
              <a:rPr lang="en-US" baseline="0" smtClean="0"/>
              <a:t>Poisson process.</a:t>
            </a:r>
            <a:endParaRPr lang="en-US"/>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4"/>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2"/>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2"/>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663932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p:txBody>
      </p:sp>
      <mc:AlternateContent xmlns:mc="http://schemas.openxmlformats.org/markup-compatibility/2006">
        <mc:Choice xmlns:a14="http://schemas.microsoft.com/office/drawing/2010/main" Requires="a14">
          <p:sp>
            <p:nvSpPr>
              <p:cNvPr id="5" name="TextBox 4"/>
              <p:cNvSpPr txBox="1"/>
              <p:nvPr/>
            </p:nvSpPr>
            <p:spPr>
              <a:xfrm>
                <a:off x="5508234" y="2552252"/>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2552252"/>
                <a:ext cx="1236492" cy="276999"/>
              </a:xfrm>
              <a:prstGeom prst="rect">
                <a:avLst/>
              </a:prstGeom>
              <a:blipFill rotWithShape="0">
                <a:blip r:embed="rId2"/>
                <a:stretch>
                  <a:fillRect l="-3465" t="-4444" r="-1485" b="-35556"/>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The </a:t>
            </a:r>
            <a:r>
              <a:rPr lang="sv-SE" dirty="0" err="1" smtClean="0"/>
              <a:t>first</a:t>
            </a:r>
            <a:r>
              <a:rPr lang="sv-SE" dirty="0" smtClean="0"/>
              <a:t> </a:t>
            </a:r>
            <a:r>
              <a:rPr lang="sv-SE" dirty="0" err="1" smtClean="0"/>
              <a:t>node</a:t>
            </a:r>
            <a:r>
              <a:rPr lang="sv-SE" dirty="0" smtClean="0"/>
              <a:t> </a:t>
            </a:r>
            <a:r>
              <a:rPr lang="sv-SE" dirty="0" err="1" smtClean="0"/>
              <a:t>may</a:t>
            </a:r>
            <a:r>
              <a:rPr lang="sv-SE" dirty="0" smtClean="0"/>
              <a:t> </a:t>
            </a:r>
            <a:r>
              <a:rPr lang="sv-SE" dirty="0" err="1" smtClean="0"/>
              <a:t>die</a:t>
            </a:r>
            <a:r>
              <a:rPr lang="sv-SE" dirty="0" smtClean="0"/>
              <a:t>, in </a:t>
            </a:r>
            <a:r>
              <a:rPr lang="sv-SE" dirty="0" err="1" smtClean="0"/>
              <a:t>case</a:t>
            </a:r>
            <a:r>
              <a:rPr lang="sv-SE" dirty="0" smtClean="0"/>
              <a:t> the </a:t>
            </a:r>
            <a:r>
              <a:rPr lang="sv-SE" dirty="0" err="1" smtClean="0"/>
              <a:t>request</a:t>
            </a:r>
            <a:r>
              <a:rPr lang="sv-SE" dirty="0" smtClean="0"/>
              <a:t> is sent to </a:t>
            </a:r>
            <a:r>
              <a:rPr lang="sv-SE" dirty="0" err="1" smtClean="0"/>
              <a:t>another</a:t>
            </a:r>
            <a:r>
              <a:rPr lang="sv-SE" dirty="0" smtClean="0"/>
              <a:t> </a:t>
            </a:r>
            <a:r>
              <a:rPr lang="sv-SE" dirty="0" err="1" smtClean="0"/>
              <a:t>node</a:t>
            </a:r>
            <a:r>
              <a:rPr lang="sv-SE" dirty="0" smtClean="0"/>
              <a:t>, </a:t>
            </a:r>
            <a:r>
              <a:rPr lang="sv-SE" dirty="0" err="1" smtClean="0"/>
              <a:t>until</a:t>
            </a:r>
            <a:r>
              <a:rPr lang="sv-SE" dirty="0" smtClean="0"/>
              <a:t> </a:t>
            </a:r>
            <a:r>
              <a:rPr lang="sv-SE" dirty="0" err="1" smtClean="0"/>
              <a:t>some</a:t>
            </a:r>
            <a:r>
              <a:rPr lang="sv-SE" dirty="0" smtClean="0"/>
              <a:t> </a:t>
            </a:r>
            <a:r>
              <a:rPr lang="sv-SE" dirty="0" err="1" smtClean="0"/>
              <a:t>succeeds</a:t>
            </a:r>
            <a:r>
              <a:rPr lang="sv-SE" dirty="0" smtClean="0"/>
              <a:t>.</a:t>
            </a:r>
          </a:p>
          <a:p>
            <a:pPr>
              <a:buFont typeface="Arial" charset="0"/>
              <a:buChar char="•"/>
            </a:pPr>
            <a:r>
              <a:rPr lang="sv-SE" dirty="0" smtClean="0"/>
              <a:t>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TR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TR, the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2075</TotalTime>
  <Words>3131</Words>
  <Application>Microsoft Macintosh PowerPoint</Application>
  <PresentationFormat>Widescreen</PresentationFormat>
  <Paragraphs>443</Paragraphs>
  <Slides>68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87</cp:revision>
  <dcterms:created xsi:type="dcterms:W3CDTF">2016-04-26T11:03:39Z</dcterms:created>
  <dcterms:modified xsi:type="dcterms:W3CDTF">2016-05-05T12:45:56Z</dcterms:modified>
</cp:coreProperties>
</file>