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1"/>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40" r:id="rId19"/>
    <p:sldId id="311" r:id="rId20"/>
    <p:sldId id="321" r:id="rId21"/>
    <p:sldId id="339" r:id="rId22"/>
    <p:sldId id="313" r:id="rId23"/>
    <p:sldId id="314" r:id="rId24"/>
    <p:sldId id="315" r:id="rId25"/>
    <p:sldId id="316" r:id="rId26"/>
    <p:sldId id="317" r:id="rId27"/>
    <p:sldId id="318" r:id="rId28"/>
    <p:sldId id="319" r:id="rId29"/>
    <p:sldId id="320" r:id="rId30"/>
    <p:sldId id="332" r:id="rId31"/>
    <p:sldId id="333" r:id="rId32"/>
    <p:sldId id="334" r:id="rId33"/>
    <p:sldId id="335" r:id="rId34"/>
    <p:sldId id="336" r:id="rId35"/>
    <p:sldId id="337" r:id="rId36"/>
    <p:sldId id="294" r:id="rId37"/>
    <p:sldId id="297" r:id="rId38"/>
    <p:sldId id="298" r:id="rId39"/>
    <p:sldId id="299" r:id="rId40"/>
    <p:sldId id="295" r:id="rId41"/>
    <p:sldId id="258" r:id="rId42"/>
    <p:sldId id="259" r:id="rId43"/>
    <p:sldId id="260" r:id="rId44"/>
    <p:sldId id="261" r:id="rId45"/>
    <p:sldId id="263" r:id="rId46"/>
    <p:sldId id="262" r:id="rId47"/>
    <p:sldId id="264" r:id="rId48"/>
    <p:sldId id="265" r:id="rId49"/>
    <p:sldId id="275" r:id="rId50"/>
    <p:sldId id="266" r:id="rId51"/>
    <p:sldId id="267" r:id="rId52"/>
    <p:sldId id="268" r:id="rId53"/>
    <p:sldId id="269" r:id="rId54"/>
    <p:sldId id="270" r:id="rId55"/>
    <p:sldId id="271" r:id="rId56"/>
    <p:sldId id="272" r:id="rId57"/>
    <p:sldId id="274" r:id="rId58"/>
    <p:sldId id="273" r:id="rId59"/>
    <p:sldId id="276" r:id="rId60"/>
    <p:sldId id="277" r:id="rId61"/>
    <p:sldId id="278" r:id="rId62"/>
    <p:sldId id="279" r:id="rId63"/>
    <p:sldId id="280" r:id="rId64"/>
    <p:sldId id="281" r:id="rId65"/>
    <p:sldId id="324" r:id="rId66"/>
    <p:sldId id="325" r:id="rId67"/>
    <p:sldId id="326" r:id="rId68"/>
    <p:sldId id="327" r:id="rId69"/>
    <p:sldId id="32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5/6/16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5/6/16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5/6/16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As mentioned, reliability is usually defined as the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Optimize </a:t>
            </a:r>
            <a:r>
              <a:rPr lang="en-US" dirty="0" smtClean="0"/>
              <a:t>by choosing the most reliable nodes to place replicas </a:t>
            </a:r>
            <a:r>
              <a:rPr lang="en-US" dirty="0" smtClean="0"/>
              <a:t>on</a:t>
            </a:r>
          </a:p>
          <a:p>
            <a:pPr lvl="1">
              <a:buFont typeface="Arial" charset="0"/>
              <a:buChar char="•"/>
            </a:pPr>
            <a:r>
              <a:rPr lang="en-US" dirty="0"/>
              <a:t>Detect failures and create new replicas if </a:t>
            </a:r>
            <a:r>
              <a:rPr lang="en-US" dirty="0" smtClean="0"/>
              <a:t>needed</a:t>
            </a:r>
            <a:endParaRPr lang="en-US" dirty="0" smtClean="0"/>
          </a:p>
          <a:p>
            <a:pPr lvl="1">
              <a:buFont typeface="Arial" charset="0"/>
              <a:buChar char="•"/>
            </a:pPr>
            <a:r>
              <a:rPr lang="en-US" dirty="0" smtClean="0"/>
              <a:t>Update </a:t>
            </a:r>
            <a:r>
              <a:rPr lang="en-US" dirty="0" smtClean="0"/>
              <a:t>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While the algorithm makes sure the desired reliability is met, it does not ensure it is met after some time has passed. Therefore, it is periodically run.</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Furthermore, after some time, there may be more reliable nodes available, and by moving to them, less replicas may be needed. A optimization algorithm is therefore run as well.</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smtClean="0"/>
              <a:t>ADD PICTURES OF OPTIMIZATION ALGORITHM.</a:t>
            </a: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of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a:t>
            </a:r>
            <a:br>
              <a:rPr lang="en-US" dirty="0" smtClean="0"/>
            </a:br>
            <a:r>
              <a:rPr lang="en-US" b="1" dirty="0" smtClean="0"/>
              <a:t>UPDATE ME</a:t>
            </a:r>
            <a:r>
              <a:rPr lang="en-US" dirty="0" smtClean="0"/>
              <a:t>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assume an interconnected set of computing resources (nodes), providing redundant paths and interconnectivity between all nodes</a:t>
            </a:r>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process, a common assumption when having constant failure rates</a:t>
                </a:r>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2257</TotalTime>
  <Words>4971</Words>
  <Application>Microsoft Macintosh PowerPoint</Application>
  <PresentationFormat>Widescreen</PresentationFormat>
  <Paragraphs>598</Paragraphs>
  <Slides>69</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Optimization</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106</cp:revision>
  <dcterms:created xsi:type="dcterms:W3CDTF">2016-04-26T11:03:39Z</dcterms:created>
  <dcterms:modified xsi:type="dcterms:W3CDTF">2016-05-06T07:59:44Z</dcterms:modified>
</cp:coreProperties>
</file>