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53" d="100"/>
          <a:sy n="53" d="100"/>
        </p:scale>
        <p:origin x="1350" y="78"/>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se till att vi har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 Om man </a:t>
            </a:r>
            <a:r>
              <a:rPr lang="en-US" baseline="0" dirty="0" err="1" smtClean="0"/>
              <a:t>t.ex</a:t>
            </a:r>
            <a:r>
              <a:rPr lang="en-US" baseline="0" dirty="0" smtClean="0"/>
              <a:t>. </a:t>
            </a:r>
            <a:r>
              <a:rPr lang="en-US" baseline="0" dirty="0" err="1" smtClean="0"/>
              <a:t>har</a:t>
            </a:r>
            <a:r>
              <a:rPr lang="en-US" baseline="0" dirty="0" smtClean="0"/>
              <a:t> fem </a:t>
            </a:r>
            <a:r>
              <a:rPr lang="en-US" baseline="0" dirty="0" err="1" smtClean="0"/>
              <a:t>tjänster</a:t>
            </a:r>
            <a:r>
              <a:rPr lang="en-US" baseline="0" dirty="0" smtClean="0"/>
              <a:t> </a:t>
            </a:r>
            <a:r>
              <a:rPr lang="en-US" baseline="0" dirty="0" err="1" smtClean="0"/>
              <a:t>där</a:t>
            </a:r>
            <a:r>
              <a:rPr lang="en-US" baseline="0" dirty="0" smtClean="0"/>
              <a:t> </a:t>
            </a:r>
            <a:r>
              <a:rPr lang="en-US" baseline="0" dirty="0" err="1" smtClean="0"/>
              <a:t>varje</a:t>
            </a:r>
            <a:r>
              <a:rPr lang="en-US" baseline="0" dirty="0" smtClean="0"/>
              <a:t> </a:t>
            </a:r>
            <a:r>
              <a:rPr lang="en-US" baseline="0" dirty="0" err="1" smtClean="0"/>
              <a:t>tjänst</a:t>
            </a:r>
            <a:r>
              <a:rPr lang="en-US" baseline="0" dirty="0" smtClean="0"/>
              <a:t> </a:t>
            </a:r>
            <a:r>
              <a:rPr lang="en-US" baseline="0" dirty="0" err="1" smtClean="0"/>
              <a:t>är</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enbart</a:t>
            </a:r>
            <a:r>
              <a:rPr lang="en-US" baseline="0" dirty="0" smtClean="0"/>
              <a:t> fem </a:t>
            </a:r>
            <a:r>
              <a:rPr lang="en-US" baseline="0" dirty="0" err="1" smtClean="0"/>
              <a:t>noder</a:t>
            </a:r>
            <a:r>
              <a:rPr lang="en-US" baseline="0" dirty="0" smtClean="0"/>
              <a:t> </a:t>
            </a:r>
            <a:r>
              <a:rPr lang="en-US" baseline="0" dirty="0" err="1" smtClean="0"/>
              <a:t>användas</a:t>
            </a:r>
            <a:r>
              <a:rPr lang="en-US" baseline="0" dirty="0" smtClean="0"/>
              <a:t> </a:t>
            </a:r>
            <a:r>
              <a:rPr lang="en-US" baseline="0" dirty="0" err="1" smtClean="0"/>
              <a:t>totalt</a:t>
            </a:r>
            <a:r>
              <a:rPr lang="en-US" baseline="0" dirty="0" smtClean="0"/>
              <a:t>. </a:t>
            </a:r>
          </a:p>
          <a:p>
            <a:endParaRPr lang="en-US" baseline="0" dirty="0" smtClean="0"/>
          </a:p>
          <a:p>
            <a:r>
              <a:rPr lang="en-US" baseline="0" dirty="0" smtClean="0"/>
              <a:t>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man </a:t>
            </a:r>
            <a:r>
              <a:rPr lang="en-US" baseline="0" dirty="0" err="1" smtClean="0"/>
              <a:t>kunna</a:t>
            </a:r>
            <a:r>
              <a:rPr lang="en-US" baseline="0" dirty="0" smtClean="0"/>
              <a:t> </a:t>
            </a:r>
            <a:r>
              <a:rPr lang="en-US" baseline="0" dirty="0" err="1" smtClean="0"/>
              <a:t>modellera</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statistiskt</a:t>
            </a:r>
            <a:r>
              <a:rPr lang="en-US" baseline="0" dirty="0" smtClean="0"/>
              <a:t> </a:t>
            </a:r>
            <a:r>
              <a:rPr lang="en-US" baseline="0" dirty="0" err="1" smtClean="0"/>
              <a:t>beroende</a:t>
            </a:r>
            <a:r>
              <a:rPr lang="en-US" baseline="0" dirty="0" smtClean="0"/>
              <a:t> </a:t>
            </a:r>
            <a:r>
              <a:rPr lang="en-US" baseline="0" dirty="0" err="1" smtClean="0"/>
              <a:t>av</a:t>
            </a:r>
            <a:r>
              <a:rPr lang="en-US" baseline="0" dirty="0" smtClean="0"/>
              <a:t> </a:t>
            </a:r>
            <a:r>
              <a:rPr lang="en-US" baseline="0" dirty="0" err="1" smtClean="0"/>
              <a:t>varandra</a:t>
            </a:r>
            <a:r>
              <a:rPr lang="en-US" baseline="0" dirty="0" smtClean="0"/>
              <a:t>. </a:t>
            </a:r>
            <a:r>
              <a:rPr lang="en-US" baseline="0" dirty="0" err="1" smtClean="0"/>
              <a:t>Även</a:t>
            </a:r>
            <a:r>
              <a:rPr lang="en-US" baseline="0" dirty="0" smtClean="0"/>
              <a:t> </a:t>
            </a:r>
            <a:r>
              <a:rPr lang="en-US" baseline="0" dirty="0" err="1" smtClean="0"/>
              <a:t>beslutet</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göras</a:t>
            </a:r>
            <a:r>
              <a:rPr lang="en-US" baseline="0" dirty="0" smtClean="0"/>
              <a:t> </a:t>
            </a:r>
            <a:r>
              <a:rPr lang="en-US" baseline="0" dirty="0" err="1" smtClean="0"/>
              <a:t>mer</a:t>
            </a:r>
            <a:r>
              <a:rPr lang="en-US" baseline="0" dirty="0" smtClean="0"/>
              <a:t> </a:t>
            </a:r>
            <a:r>
              <a:rPr lang="en-US" baseline="0" dirty="0" err="1" smtClean="0"/>
              <a:t>sofistikerat</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kolla</a:t>
            </a:r>
            <a:r>
              <a:rPr lang="en-US" baseline="0" dirty="0" smtClean="0"/>
              <a:t> om </a:t>
            </a:r>
            <a:r>
              <a:rPr lang="en-US" baseline="0" dirty="0" err="1" smtClean="0"/>
              <a:t>noden</a:t>
            </a:r>
            <a:r>
              <a:rPr lang="en-US" baseline="0" dirty="0" smtClean="0"/>
              <a:t> </a:t>
            </a:r>
            <a:r>
              <a:rPr lang="en-US" baseline="0" dirty="0" err="1" smtClean="0"/>
              <a:t>överhuvudtaget</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a:t>
            </a:r>
          </a:p>
          <a:p>
            <a:endParaRPr lang="en-US" baseline="0" dirty="0" smtClean="0"/>
          </a:p>
          <a:p>
            <a:r>
              <a:rPr lang="en-US" baseline="0" dirty="0" smtClean="0"/>
              <a:t>Men tack </a:t>
            </a:r>
            <a:r>
              <a:rPr lang="en-US" baseline="0" dirty="0" err="1" smtClean="0"/>
              <a:t>vare</a:t>
            </a:r>
            <a:r>
              <a:rPr lang="en-US" baseline="0" dirty="0" smtClean="0"/>
              <a:t>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nu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Frågor</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a:t>
            </a:r>
            <a:r>
              <a:rPr lang="en-US" dirty="0" smtClean="0"/>
              <a:t>e.g. the </a:t>
            </a:r>
            <a:r>
              <a:rPr lang="en-US" dirty="0"/>
              <a:t>switch of a rack may </a:t>
            </a:r>
            <a:r>
              <a:rPr lang="en-US" dirty="0" smtClean="0"/>
              <a:t>fail</a:t>
            </a:r>
            <a:r>
              <a:rPr lang="en-US" dirty="0" smtClean="0"/>
              <a:t>, or link failures</a:t>
            </a:r>
            <a:endParaRPr lang="en-US" dirty="0"/>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lvl="1">
              <a:buFont typeface="Arial" panose="020B0604020202020204" pitchFamily="34" charset="0"/>
              <a:buChar char="•"/>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5673</TotalTime>
  <Words>3411</Words>
  <Application>Microsoft Office PowerPoint</Application>
  <PresentationFormat>Bredbild</PresentationFormat>
  <Paragraphs>429</Paragraphs>
  <Slides>39</Slides>
  <Notes>38</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39</vt:i4>
      </vt:variant>
    </vt:vector>
  </HeadingPairs>
  <TitlesOfParts>
    <vt:vector size="45" baseType="lpstr">
      <vt:lpstr>Arial</vt:lpstr>
      <vt:lpstr>Calibri</vt:lpstr>
      <vt:lpstr>Calibri Light</vt:lpstr>
      <vt:lpstr>Cambria Math</vt:lpstr>
      <vt:lpstr>Wingdings</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Discussion</vt:lpstr>
      <vt:lpstr>PowerPoint-presentation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390</cp:revision>
  <dcterms:created xsi:type="dcterms:W3CDTF">2016-04-26T11:03:39Z</dcterms:created>
  <dcterms:modified xsi:type="dcterms:W3CDTF">2016-05-30T13:27:49Z</dcterms:modified>
</cp:coreProperties>
</file>