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383" r:id="rId2"/>
    <p:sldId id="397" r:id="rId3"/>
    <p:sldId id="385" r:id="rId4"/>
    <p:sldId id="386" r:id="rId5"/>
    <p:sldId id="387" r:id="rId6"/>
    <p:sldId id="388" r:id="rId7"/>
    <p:sldId id="390" r:id="rId8"/>
    <p:sldId id="391" r:id="rId9"/>
    <p:sldId id="392" r:id="rId10"/>
    <p:sldId id="401" r:id="rId11"/>
    <p:sldId id="393" r:id="rId12"/>
    <p:sldId id="394" r:id="rId13"/>
    <p:sldId id="395" r:id="rId14"/>
    <p:sldId id="345" r:id="rId15"/>
    <p:sldId id="346" r:id="rId16"/>
    <p:sldId id="347" r:id="rId17"/>
    <p:sldId id="340"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58" r:id="rId33"/>
    <p:sldId id="277" r:id="rId34"/>
    <p:sldId id="278" r:id="rId35"/>
    <p:sldId id="398" r:id="rId36"/>
    <p:sldId id="369" r:id="rId37"/>
    <p:sldId id="376" r:id="rId38"/>
    <p:sldId id="380" r:id="rId39"/>
    <p:sldId id="367" r:id="rId40"/>
    <p:sldId id="3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23528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a:t>
            </a:r>
            <a:r>
              <a:rPr lang="en-US" sz="1200" b="0" i="0" kern="1200" baseline="0" dirty="0" smtClean="0">
                <a:solidFill>
                  <a:schemeClr val="tx1"/>
                </a:solidFill>
                <a:effectLst/>
                <a:latin typeface="+mn-lt"/>
                <a:ea typeface="+mn-ea"/>
                <a:cs typeface="+mn-cs"/>
              </a:rPr>
              <a:t>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smtClean="0">
                <a:solidFill>
                  <a:schemeClr val="tx1"/>
                </a:solidFill>
                <a:effectLst/>
                <a:latin typeface="+mn-lt"/>
                <a:ea typeface="+mn-ea"/>
                <a:cs typeface="+mn-cs"/>
              </a:rPr>
              <a:t>nod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vilken</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a:t>
            </a:r>
            <a:r>
              <a:rPr lang="en-US" sz="1200" b="0" i="0" kern="1200" baseline="0" dirty="0" smtClean="0">
                <a:solidFill>
                  <a:schemeClr val="tx1"/>
                </a:solidFill>
                <a:effectLst/>
                <a:latin typeface="+mn-lt"/>
                <a:ea typeface="+mn-ea"/>
                <a:cs typeface="+mn-cs"/>
              </a:rPr>
              <a:t>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a:t>
            </a:r>
            <a:r>
              <a:rPr lang="en-US" baseline="0" noProof="0" dirty="0" smtClean="0"/>
              <a:t>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så vill vi se till att vi når upp till en viss nivå av tillförlitlighet. Och det kan vi helt enkelt göra genom att skapa tillräckligt många </a:t>
            </a:r>
            <a:r>
              <a:rPr lang="sv-SE" i="0" baseline="0" noProof="0" dirty="0" err="1" smtClean="0"/>
              <a:t>replikor</a:t>
            </a:r>
            <a:r>
              <a:rPr lang="sv-SE" i="0" baseline="0" noProof="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bakgrunden</a:t>
            </a:r>
            <a:r>
              <a:rPr lang="en-US" baseline="0" dirty="0" smtClean="0"/>
              <a:t> </a:t>
            </a:r>
            <a:r>
              <a:rPr lang="en-US" baseline="0" dirty="0" err="1" smtClean="0"/>
              <a:t>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och</a:t>
            </a:r>
            <a:r>
              <a:rPr lang="en-US" baseline="0" dirty="0" smtClean="0"/>
              <a:t> </a:t>
            </a:r>
            <a:r>
              <a:rPr lang="en-US" baseline="0" dirty="0" err="1" smtClean="0"/>
              <a:t>varför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hanteras</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samt</a:t>
            </a:r>
            <a:r>
              <a:rPr lang="en-US" baseline="0" dirty="0" smtClean="0"/>
              <a:t> </a:t>
            </a:r>
            <a:r>
              <a:rPr lang="en-US" baseline="0" dirty="0" err="1" smtClean="0"/>
              <a:t>diskussion</a:t>
            </a:r>
            <a:r>
              <a:rPr lang="en-US" baseline="0" dirty="0" smtClean="0"/>
              <a:t> </a:t>
            </a:r>
            <a:r>
              <a:rPr lang="en-US" baseline="0" dirty="0" err="1" smtClean="0"/>
              <a:t>kring</a:t>
            </a:r>
            <a:r>
              <a:rPr lang="en-US" baseline="0" dirty="0" smtClean="0"/>
              <a:t> </a:t>
            </a:r>
            <a:r>
              <a:rPr lang="en-US" baseline="0" dirty="0" err="1" smtClean="0"/>
              <a:t>det</a:t>
            </a:r>
            <a:r>
              <a:rPr lang="en-US" baseline="0" dirty="0" smtClean="0"/>
              <a:t> </a:t>
            </a:r>
            <a:r>
              <a:rPr lang="en-US" baseline="0" dirty="0" err="1" smtClean="0"/>
              <a:t>hela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tjänster/resurser används.</a:t>
            </a:r>
          </a:p>
          <a:p>
            <a:endParaRPr lang="sv-SE" baseline="0" dirty="0" smtClean="0"/>
          </a:p>
          <a:p>
            <a:r>
              <a:rPr lang="sv-SE" baseline="0" dirty="0" smtClean="0"/>
              <a:t>Vidare är det </a:t>
            </a:r>
            <a:r>
              <a:rPr lang="sv-SE" baseline="0" dirty="0" smtClean="0"/>
              <a:t>omöjligt </a:t>
            </a:r>
            <a:r>
              <a:rPr lang="sv-SE" baseline="0" dirty="0" smtClean="0"/>
              <a:t>att fullständigt modellera tillförlitligheten i sådana miljöer, eftersom det finns oändligt många parametrar att ta hänsyn till.</a:t>
            </a:r>
          </a:p>
          <a:p>
            <a:endParaRPr lang="sv-SE" baseline="0" dirty="0" smtClean="0"/>
          </a:p>
          <a:p>
            <a:r>
              <a:rPr lang="sv-SE" baseline="0" dirty="0" smtClean="0"/>
              <a:t>Tillförlitlighet är </a:t>
            </a:r>
            <a:r>
              <a:rPr lang="sv-SE" baseline="0" dirty="0" smtClean="0"/>
              <a:t>dock väldigt </a:t>
            </a:r>
            <a:r>
              <a:rPr lang="sv-SE" baseline="0" dirty="0" smtClean="0"/>
              <a:t>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summeras</a:t>
            </a:r>
            <a:r>
              <a:rPr lang="en-US" baseline="0" dirty="0" smtClean="0"/>
              <a:t> </a:t>
            </a:r>
            <a:r>
              <a:rPr lang="en-US" baseline="0" dirty="0" err="1" smtClean="0"/>
              <a:t>som</a:t>
            </a:r>
            <a:r>
              <a:rPr lang="en-US" baseline="0" dirty="0" smtClean="0"/>
              <a:t> </a:t>
            </a:r>
            <a:r>
              <a:rPr lang="en-US" baseline="0" dirty="0" err="1" smtClean="0"/>
              <a:t>att</a:t>
            </a:r>
            <a:r>
              <a:rPr lang="en-US" baseline="0" dirty="0" smtClean="0"/>
              <a:t> vi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smtClean="0"/>
              <a:t>Vi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a:t>
            </a:r>
          </a:p>
          <a:p>
            <a:endParaRPr lang="en-US" baseline="0" dirty="0" smtClean="0"/>
          </a:p>
          <a:p>
            <a:r>
              <a:rPr lang="en-US" baseline="0" dirty="0" err="1" smtClean="0"/>
              <a:t>Och</a:t>
            </a:r>
            <a:r>
              <a:rPr lang="en-US" baseline="0" dirty="0" smtClean="0"/>
              <a:t> vi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till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Syftet</a:t>
            </a:r>
            <a:r>
              <a:rPr lang="en-US" baseline="0" dirty="0" smtClean="0"/>
              <a:t> </a:t>
            </a:r>
            <a:r>
              <a:rPr lang="en-US" baseline="0" dirty="0" smtClean="0"/>
              <a:t>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hade </a:t>
            </a:r>
            <a:r>
              <a:rPr lang="en-US" baseline="0" dirty="0" err="1" smtClean="0"/>
              <a:t>inte</a:t>
            </a:r>
            <a:r>
              <a:rPr lang="en-US" baseline="0" dirty="0" smtClean="0"/>
              <a:t> </a:t>
            </a:r>
            <a:r>
              <a:rPr lang="en-US" baseline="0" dirty="0" err="1" smtClean="0"/>
              <a:t>tid</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experiment vi </a:t>
            </a:r>
            <a:r>
              <a:rPr lang="en-US" baseline="0" dirty="0" err="1" smtClean="0"/>
              <a:t>utfört</a:t>
            </a:r>
            <a:r>
              <a:rPr lang="en-US" baseline="0" dirty="0" smtClean="0"/>
              <a:t>, men </a:t>
            </a:r>
            <a:r>
              <a:rPr lang="en-US" baseline="0" dirty="0" err="1" smtClean="0"/>
              <a:t>resultaten</a:t>
            </a:r>
            <a:r>
              <a:rPr lang="en-US" baseline="0" dirty="0" smtClean="0"/>
              <a:t> </a:t>
            </a:r>
            <a:r>
              <a:rPr lang="en-US" baseline="0" dirty="0" err="1" smtClean="0"/>
              <a:t>av</a:t>
            </a:r>
            <a:r>
              <a:rPr lang="en-US" baseline="0" dirty="0" smtClean="0"/>
              <a:t> de </a:t>
            </a:r>
            <a:r>
              <a:rPr lang="en-US" baseline="0" dirty="0" err="1" smtClean="0"/>
              <a:t>finns</a:t>
            </a:r>
            <a:r>
              <a:rPr lang="en-US" baseline="0" dirty="0" smtClean="0"/>
              <a:t> I </a:t>
            </a:r>
            <a:r>
              <a:rPr lang="en-US" baseline="0" dirty="0" err="1" smtClean="0"/>
              <a:t>vår</a:t>
            </a:r>
            <a:r>
              <a:rPr lang="en-US" baseline="0" dirty="0" smtClean="0"/>
              <a:t> rapport, </a:t>
            </a:r>
            <a:r>
              <a:rPr lang="en-US" baseline="0" dirty="0" err="1" smtClean="0"/>
              <a:t>och</a:t>
            </a:r>
            <a:r>
              <a:rPr lang="en-US" baseline="0" dirty="0" smtClean="0"/>
              <a:t> de </a:t>
            </a:r>
            <a:r>
              <a:rPr lang="en-US" baseline="0" dirty="0" err="1" smtClean="0"/>
              <a:t>visar</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är</a:t>
            </a:r>
            <a:r>
              <a:rPr lang="en-US" baseline="0" dirty="0" smtClean="0"/>
              <a:t> en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en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denna</a:t>
            </a:r>
            <a:r>
              <a:rPr lang="en-US" baseline="0" dirty="0" smtClean="0"/>
              <a:t> </a:t>
            </a:r>
            <a:r>
              <a:rPr lang="en-US" baseline="0" dirty="0" err="1" smtClean="0"/>
              <a:t>funktionaliten</a:t>
            </a:r>
            <a:r>
              <a:rPr lang="en-US" baseline="0" dirty="0" smtClean="0"/>
              <a:t>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smtClean="0"/>
              <a:t>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Nodfel</a:t>
            </a:r>
            <a:r>
              <a:rPr lang="en-US" baseline="0" dirty="0" smtClean="0"/>
              <a:t> </a:t>
            </a:r>
            <a:r>
              <a:rPr lang="en-US" baseline="0" dirty="0" err="1" smtClean="0"/>
              <a:t>beror</a:t>
            </a:r>
            <a:r>
              <a:rPr lang="en-US" baseline="0" dirty="0" smtClean="0"/>
              <a:t>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av</a:t>
            </a:r>
            <a:r>
              <a:rPr lang="en-US" baseline="0" dirty="0" smtClean="0"/>
              <a:t>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a:t>
            </a:r>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a:t>
            </a:r>
            <a:r>
              <a:rPr lang="en-US" baseline="0" dirty="0" smtClean="0"/>
              <a:t>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a:t>
            </a:r>
            <a:r>
              <a:rPr lang="en-US" baseline="0" dirty="0" smtClean="0"/>
              <a:t>en nods MTBF</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a:t>
            </a: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r>
              <a:rPr lang="en-US" baseline="0" dirty="0" smtClean="0"/>
              <a:t>, [BYT </a:t>
            </a:r>
            <a:r>
              <a:rPr lang="en-US" baseline="0" dirty="0" smtClean="0"/>
              <a:t>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11675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kan</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vi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öka</a:t>
            </a:r>
            <a:r>
              <a:rPr lang="en-US" baseline="0" dirty="0" smtClean="0"/>
              <a:t> </a:t>
            </a:r>
            <a:r>
              <a:rPr lang="en-US" baseline="0" dirty="0" err="1" smtClean="0"/>
              <a:t>tillförlitligheten</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T, </a:t>
            </a:r>
            <a:r>
              <a:rPr lang="en-US" baseline="0" dirty="0" err="1" smtClean="0"/>
              <a:t>dvs</a:t>
            </a:r>
            <a:r>
              <a:rPr lang="en-US" baseline="0" dirty="0" smtClean="0"/>
              <a:t> </a:t>
            </a:r>
            <a:r>
              <a:rPr lang="en-US" baseline="0" dirty="0" err="1" smtClean="0"/>
              <a:t>skapa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5241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5/28/16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5/28/16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5/28/16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smtClean="0"/>
              <a:t>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endParaRPr lang="en-US" dirty="0" smtClean="0"/>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2147173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mc:Choice xmlns:a14="http://schemas.microsoft.com/office/drawing/2010/main"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1097280" y="1845734"/>
                <a:ext cx="3337645" cy="8485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mc:Choice xmlns:a14="http://schemas.microsoft.com/office/drawing/2010/main"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097280" y="1847859"/>
                <a:ext cx="3337645" cy="8485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mc:Choice xmlns:a14="http://schemas.microsoft.com/office/drawing/2010/main"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097280" y="1847859"/>
                <a:ext cx="3337645" cy="8485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a:t>
            </a:r>
            <a:r>
              <a:rPr lang="en-US" dirty="0" smtClean="0"/>
              <a:t>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Idea</a:t>
            </a:r>
            <a:r>
              <a:rPr lang="en-US" dirty="0" smtClean="0"/>
              <a:t>:</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a:t>
            </a:r>
            <a:r>
              <a:rPr lang="en-US" dirty="0" smtClean="0"/>
              <a:t>failures</a:t>
            </a:r>
          </a:p>
          <a:p>
            <a:pPr lvl="1">
              <a:buFont typeface="Arial" charset="0"/>
              <a:buChar char="•"/>
            </a:pPr>
            <a:r>
              <a:rPr lang="en-US" dirty="0" smtClean="0"/>
              <a:t>Node failures do not dependent on the applications running on them</a:t>
            </a:r>
            <a:endParaRPr lang="en-US" dirty="0" smtClean="0"/>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a:t>
            </a:r>
            <a:r>
              <a:rPr lang="en-US" dirty="0" smtClean="0"/>
              <a:t>result</a:t>
            </a:r>
            <a:endParaRPr lang="en-US" dirty="0" smtClean="0"/>
          </a:p>
          <a:p>
            <a:pPr marL="0" indent="0">
              <a:buNone/>
            </a:pPr>
            <a:r>
              <a:rPr lang="en-US" dirty="0" smtClean="0"/>
              <a:t>Our definition:</a:t>
            </a:r>
          </a:p>
          <a:p>
            <a:pPr marL="0" indent="0">
              <a:buNone/>
            </a:pPr>
            <a:r>
              <a:rPr lang="en-US" dirty="0" smtClean="0"/>
              <a:t>Reliability is the probability that a result is produced, without any loss of data.</a:t>
            </a: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4562</TotalTime>
  <Words>3634</Words>
  <Application>Microsoft Macintosh PowerPoint</Application>
  <PresentationFormat>Widescreen</PresentationFormat>
  <Paragraphs>451</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Experiments</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360</cp:revision>
  <dcterms:created xsi:type="dcterms:W3CDTF">2016-04-26T11:03:39Z</dcterms:created>
  <dcterms:modified xsi:type="dcterms:W3CDTF">2016-05-28T13:31:30Z</dcterms:modified>
</cp:coreProperties>
</file>