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err="1" smtClean="0"/>
              <a:t>några</a:t>
            </a:r>
            <a:r>
              <a:rPr lang="en-US" baseline="0" smtClean="0"/>
              <a:t> avslutande ord.</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a:t>
            </a:r>
            <a:r>
              <a:rPr lang="en-US" dirty="0" smtClean="0"/>
              <a:t>environments, and implement </a:t>
            </a:r>
            <a:r>
              <a:rPr lang="en-US" dirty="0" smtClean="0"/>
              <a:t>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5786</TotalTime>
  <Words>3411</Words>
  <Application>Microsoft Macintosh PowerPoint</Application>
  <PresentationFormat>Widescreen</PresentationFormat>
  <Paragraphs>429</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Conclusion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393</cp:revision>
  <dcterms:created xsi:type="dcterms:W3CDTF">2016-04-26T11:03:39Z</dcterms:created>
  <dcterms:modified xsi:type="dcterms:W3CDTF">2016-05-30T17:37:01Z</dcterms:modified>
</cp:coreProperties>
</file>