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smtClean="0"/>
              <a:t>med lite </a:t>
            </a:r>
            <a:r>
              <a:rPr lang="en-US" baseline="0" dirty="0" err="1" smtClean="0"/>
              <a:t>avslutande</a:t>
            </a:r>
            <a:r>
              <a:rPr lang="en-US" baseline="0" dirty="0" smtClean="0"/>
              <a:t> </a:t>
            </a:r>
            <a:r>
              <a:rPr lang="en-US" baseline="0" dirty="0" err="1" smtClean="0"/>
              <a:t>diskussion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a:t>
            </a:r>
            <a:r>
              <a:rPr lang="sv-SE" baseline="0" dirty="0" smtClean="0"/>
              <a:t>resurser används</a:t>
            </a:r>
            <a:r>
              <a:rPr lang="sv-SE" baseline="0" dirty="0" smtClean="0"/>
              <a:t>.</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a:t>
            </a:r>
            <a:r>
              <a:rPr lang="en-US" baseline="0" dirty="0" smtClean="0"/>
              <a:t>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tillförlitligt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5/29/16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5/29/16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5/29/16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Node failures do not dependent on the applications running on them</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5474</TotalTime>
  <Words>3636</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367</cp:revision>
  <dcterms:created xsi:type="dcterms:W3CDTF">2016-04-26T11:03:39Z</dcterms:created>
  <dcterms:modified xsi:type="dcterms:W3CDTF">2016-05-30T08:24:18Z</dcterms:modified>
</cp:coreProperties>
</file>