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383" r:id="rId2"/>
    <p:sldId id="397"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258" r:id="rId32"/>
    <p:sldId id="277" r:id="rId33"/>
    <p:sldId id="278" r:id="rId34"/>
    <p:sldId id="36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a:t>
            </a:r>
            <a:r>
              <a:rPr lang="en-US" dirty="0" smtClean="0"/>
              <a:t>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t>
            </a:r>
            <a:r>
              <a:rPr lang="en-US" dirty="0" smtClean="0"/>
              <a:t>andling of failures</a:t>
            </a:r>
            <a:endParaRPr lang="en-US" dirty="0" smtClean="0"/>
          </a:p>
          <a:p>
            <a:pPr marL="457200" indent="-457200">
              <a:buFont typeface="+mj-lt"/>
              <a:buAutoNum type="arabicPeriod"/>
            </a:pPr>
            <a:r>
              <a:rPr lang="en-US" dirty="0" smtClean="0"/>
              <a:t>Experiments</a:t>
            </a:r>
            <a:endParaRPr lang="en-US" dirty="0" smtClean="0"/>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4442</TotalTime>
  <Words>3720</Words>
  <Application>Microsoft Macintosh PowerPoint</Application>
  <PresentationFormat>Widescreen</PresentationFormat>
  <Paragraphs>443</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349</cp:revision>
  <dcterms:created xsi:type="dcterms:W3CDTF">2016-04-26T11:03:39Z</dcterms:created>
  <dcterms:modified xsi:type="dcterms:W3CDTF">2016-05-27T10:08:38Z</dcterms:modified>
</cp:coreProperties>
</file>