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0"/>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11" r:id="rId19"/>
    <p:sldId id="321" r:id="rId20"/>
    <p:sldId id="339" r:id="rId21"/>
    <p:sldId id="313" r:id="rId22"/>
    <p:sldId id="314" r:id="rId23"/>
    <p:sldId id="315" r:id="rId24"/>
    <p:sldId id="316" r:id="rId25"/>
    <p:sldId id="317" r:id="rId26"/>
    <p:sldId id="318" r:id="rId27"/>
    <p:sldId id="319" r:id="rId28"/>
    <p:sldId id="320" r:id="rId29"/>
    <p:sldId id="332" r:id="rId30"/>
    <p:sldId id="333" r:id="rId31"/>
    <p:sldId id="334" r:id="rId32"/>
    <p:sldId id="335" r:id="rId33"/>
    <p:sldId id="336" r:id="rId34"/>
    <p:sldId id="337" r:id="rId35"/>
    <p:sldId id="294" r:id="rId36"/>
    <p:sldId id="297" r:id="rId37"/>
    <p:sldId id="298" r:id="rId38"/>
    <p:sldId id="299" r:id="rId39"/>
    <p:sldId id="295" r:id="rId40"/>
    <p:sldId id="258" r:id="rId41"/>
    <p:sldId id="259" r:id="rId42"/>
    <p:sldId id="260" r:id="rId43"/>
    <p:sldId id="261" r:id="rId44"/>
    <p:sldId id="263" r:id="rId45"/>
    <p:sldId id="262" r:id="rId46"/>
    <p:sldId id="264" r:id="rId47"/>
    <p:sldId id="265" r:id="rId48"/>
    <p:sldId id="275" r:id="rId49"/>
    <p:sldId id="266" r:id="rId50"/>
    <p:sldId id="267" r:id="rId51"/>
    <p:sldId id="268" r:id="rId52"/>
    <p:sldId id="269" r:id="rId53"/>
    <p:sldId id="270" r:id="rId54"/>
    <p:sldId id="271" r:id="rId55"/>
    <p:sldId id="272" r:id="rId56"/>
    <p:sldId id="274" r:id="rId57"/>
    <p:sldId id="273" r:id="rId58"/>
    <p:sldId id="276" r:id="rId59"/>
    <p:sldId id="277" r:id="rId60"/>
    <p:sldId id="278" r:id="rId61"/>
    <p:sldId id="279" r:id="rId62"/>
    <p:sldId id="280" r:id="rId63"/>
    <p:sldId id="281" r:id="rId64"/>
    <p:sldId id="324"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dirty="0" smtClean="0"/>
              <a:t> Calvin.</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r>
              <a:rPr lang="en-US" baseline="0" dirty="0" err="1" smtClean="0"/>
              <a:t>Inte</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experimenten</a:t>
            </a:r>
            <a:r>
              <a:rPr lang="en-US" baseline="0" dirty="0" err="1" smtClean="0"/>
              <a:t>ten</a:t>
            </a:r>
            <a:r>
              <a:rPr lang="en-US" baseline="0" dirty="0" smtClean="0"/>
              <a:t> </a:t>
            </a:r>
            <a:r>
              <a:rPr lang="en-US" baseline="0" dirty="0" err="1" smtClean="0"/>
              <a:t>har</a:t>
            </a:r>
            <a:r>
              <a:rPr lang="en-US" baseline="0" dirty="0" smtClean="0"/>
              <a:t> </a:t>
            </a:r>
            <a:r>
              <a:rPr lang="en-US" baseline="0" dirty="0" err="1" smtClean="0"/>
              <a:t>ett</a:t>
            </a:r>
            <a:r>
              <a:rPr lang="en-US" baseline="0" dirty="0" smtClean="0"/>
              <a:t> cluster </a:t>
            </a:r>
            <a:r>
              <a:rPr lang="en-US" baseline="0" dirty="0" err="1" smtClean="0"/>
              <a:t>på</a:t>
            </a:r>
            <a:r>
              <a:rPr lang="en-US" baseline="0" dirty="0" smtClean="0"/>
              <a:t> 6 </a:t>
            </a:r>
            <a:r>
              <a:rPr lang="en-US" baseline="0" dirty="0" err="1" smtClean="0"/>
              <a:t>servrar</a:t>
            </a:r>
            <a:r>
              <a:rPr lang="en-US" baseline="0" dirty="0" smtClean="0"/>
              <a:t> </a:t>
            </a:r>
            <a:r>
              <a:rPr lang="en-US" baseline="0" dirty="0" err="1" smtClean="0"/>
              <a:t>använts</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servrar</a:t>
            </a:r>
            <a:r>
              <a:rPr lang="en-US" baseline="0" dirty="0" smtClean="0"/>
              <a:t> </a:t>
            </a:r>
            <a:r>
              <a:rPr lang="en-US" baseline="0" dirty="0" err="1" smtClean="0"/>
              <a:t>startades</a:t>
            </a:r>
            <a:r>
              <a:rPr lang="en-US" baseline="0" dirty="0" smtClean="0"/>
              <a:t> en </a:t>
            </a:r>
            <a:r>
              <a:rPr lang="en-US" baseline="0" dirty="0" err="1" smtClean="0"/>
              <a:t>eller</a:t>
            </a:r>
            <a:r>
              <a:rPr lang="en-US" baseline="0" dirty="0" smtClean="0"/>
              <a:t> </a:t>
            </a:r>
            <a:r>
              <a:rPr lang="en-US" baseline="0" dirty="0" err="1" smtClean="0"/>
              <a:t>flera</a:t>
            </a:r>
            <a:r>
              <a:rPr lang="en-US" baseline="0" dirty="0" smtClean="0"/>
              <a:t> </a:t>
            </a:r>
            <a:r>
              <a:rPr lang="en-US" baseline="0" dirty="0" err="1" smtClean="0"/>
              <a:t>Clavin</a:t>
            </a:r>
            <a:r>
              <a:rPr lang="en-US" baseline="0" dirty="0" smtClean="0"/>
              <a:t> runtimes, </a:t>
            </a:r>
            <a:r>
              <a:rPr lang="en-US" baseline="0" dirty="0" err="1" smtClean="0"/>
              <a:t>beroende</a:t>
            </a:r>
            <a:r>
              <a:rPr lang="en-US" baseline="0" dirty="0" smtClean="0"/>
              <a:t> </a:t>
            </a:r>
            <a:r>
              <a:rPr lang="en-US" baseline="0" dirty="0" err="1" smtClean="0"/>
              <a:t>på</a:t>
            </a:r>
            <a:r>
              <a:rPr lang="en-US" baseline="0" dirty="0" smtClean="0"/>
              <a:t> test. </a:t>
            </a:r>
            <a:r>
              <a:rPr lang="en-US" baseline="0" dirty="0" err="1" smtClean="0"/>
              <a:t>Varje</a:t>
            </a:r>
            <a:r>
              <a:rPr lang="en-US" baseline="0" dirty="0" smtClean="0"/>
              <a:t> runtime </a:t>
            </a:r>
            <a:r>
              <a:rPr lang="en-US" baseline="0" dirty="0" err="1" smtClean="0"/>
              <a:t>simulerade</a:t>
            </a:r>
            <a:r>
              <a:rPr lang="en-US" baseline="0" dirty="0" smtClean="0"/>
              <a:t> </a:t>
            </a:r>
            <a:r>
              <a:rPr lang="en-US" baseline="0" dirty="0" err="1" smtClean="0"/>
              <a:t>därför</a:t>
            </a:r>
            <a:r>
              <a:rPr lang="en-US" baseline="0" dirty="0" smtClean="0"/>
              <a:t> en nod.</a:t>
            </a:r>
          </a:p>
          <a:p>
            <a:endParaRPr lang="en-US" baseline="0" dirty="0" smtClean="0"/>
          </a:p>
          <a:p>
            <a:r>
              <a:rPr lang="en-US" baseline="0" dirty="0" smtClean="0"/>
              <a:t>Nod failures </a:t>
            </a:r>
            <a:r>
              <a:rPr lang="en-US" baseline="0" dirty="0" err="1" smtClean="0"/>
              <a:t>simulerades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döda</a:t>
            </a:r>
            <a:r>
              <a:rPr lang="en-US" baseline="0" dirty="0" smtClean="0"/>
              <a:t> </a:t>
            </a:r>
            <a:r>
              <a:rPr lang="en-US" baseline="0" dirty="0" err="1" smtClean="0"/>
              <a:t>ett</a:t>
            </a:r>
            <a:r>
              <a:rPr lang="en-US" baseline="0" dirty="0" smtClean="0"/>
              <a:t> runtime </a:t>
            </a:r>
            <a:r>
              <a:rPr lang="en-US" baseline="0" dirty="0" err="1" smtClean="0"/>
              <a:t>och</a:t>
            </a:r>
            <a:r>
              <a:rPr lang="en-US" baseline="0" dirty="0" smtClean="0"/>
              <a:t> </a:t>
            </a:r>
            <a:r>
              <a:rPr lang="en-US" baseline="0" dirty="0" err="1" smtClean="0"/>
              <a:t>starta</a:t>
            </a:r>
            <a:r>
              <a:rPr lang="en-US" baseline="0" dirty="0" smtClean="0"/>
              <a:t> </a:t>
            </a:r>
            <a:r>
              <a:rPr lang="en-US" baseline="0" dirty="0" err="1" smtClean="0"/>
              <a:t>det</a:t>
            </a:r>
            <a:r>
              <a:rPr lang="en-US" baseline="0" dirty="0" smtClean="0"/>
              <a:t> </a:t>
            </a:r>
            <a:r>
              <a:rPr lang="en-US" baseline="0" dirty="0" err="1" smtClean="0"/>
              <a:t>igen</a:t>
            </a:r>
            <a:r>
              <a:rPr lang="en-US" baseline="0" dirty="0" smtClean="0"/>
              <a:t>. </a:t>
            </a:r>
            <a:r>
              <a:rPr lang="en-US" baseline="0" dirty="0" err="1" smtClean="0"/>
              <a:t>På</a:t>
            </a:r>
            <a:r>
              <a:rPr lang="en-US" baseline="0" dirty="0" smtClean="0"/>
              <a:t> </a:t>
            </a:r>
            <a:r>
              <a:rPr lang="en-US" baseline="0" dirty="0" err="1" smtClean="0"/>
              <a:t>så</a:t>
            </a:r>
            <a:r>
              <a:rPr lang="en-US" baseline="0" dirty="0" smtClean="0"/>
              <a:t> </a:t>
            </a:r>
            <a:r>
              <a:rPr lang="en-US" baseline="0" dirty="0" err="1" smtClean="0"/>
              <a:t>vis</a:t>
            </a:r>
            <a:r>
              <a:rPr lang="en-US" baseline="0" dirty="0" smtClean="0"/>
              <a:t> </a:t>
            </a:r>
            <a:r>
              <a:rPr lang="en-US" baseline="0" dirty="0" err="1" smtClean="0"/>
              <a:t>kunde</a:t>
            </a:r>
            <a:r>
              <a:rPr lang="en-US" baseline="0" dirty="0" smtClean="0"/>
              <a:t> vi </a:t>
            </a:r>
            <a:r>
              <a:rPr lang="en-US" baseline="0" dirty="0" err="1" smtClean="0"/>
              <a:t>även</a:t>
            </a:r>
            <a:r>
              <a:rPr lang="en-US" baseline="0" dirty="0" smtClean="0"/>
              <a:t> </a:t>
            </a:r>
            <a:r>
              <a:rPr lang="en-US" baseline="0" dirty="0" err="1" smtClean="0"/>
              <a:t>styra</a:t>
            </a:r>
            <a:r>
              <a:rPr lang="en-US" baseline="0" dirty="0" smtClean="0"/>
              <a:t> </a:t>
            </a:r>
            <a:r>
              <a:rPr lang="en-US" baseline="0" dirty="0" err="1" smtClean="0"/>
              <a:t>och</a:t>
            </a:r>
            <a:r>
              <a:rPr lang="en-US" baseline="0" dirty="0" smtClean="0"/>
              <a:t> </a:t>
            </a:r>
            <a:r>
              <a:rPr lang="en-US" baseline="0" dirty="0" err="1" smtClean="0"/>
              <a:t>ge</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olika</a:t>
            </a:r>
            <a:r>
              <a:rPr lang="en-US" baseline="0" dirty="0" smtClean="0"/>
              <a:t> </a:t>
            </a:r>
            <a:r>
              <a:rPr lang="en-US" baseline="0" dirty="0" err="1" smtClean="0"/>
              <a:t>hög</a:t>
            </a:r>
            <a:r>
              <a:rPr lang="en-US" baseline="0" dirty="0" smtClean="0"/>
              <a:t> failure rate.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23952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a:t>
            </a:r>
            <a:r>
              <a:rPr lang="en-US" baseline="0" dirty="0" err="1" smtClean="0"/>
              <a:t>som</a:t>
            </a:r>
            <a:r>
              <a:rPr lang="en-US" baseline="0" dirty="0" smtClean="0"/>
              <a:t> </a:t>
            </a:r>
            <a:r>
              <a:rPr lang="en-US" baseline="0" dirty="0" err="1" smtClean="0"/>
              <a:t>använts</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enklaste</a:t>
            </a:r>
            <a:r>
              <a:rPr lang="en-US" baseline="0" dirty="0" smtClean="0"/>
              <a:t> lag, med en </a:t>
            </a:r>
            <a:r>
              <a:rPr lang="en-US" baseline="0" dirty="0" err="1" smtClean="0"/>
              <a:t>konsument</a:t>
            </a:r>
            <a:r>
              <a:rPr lang="en-US" baseline="0" dirty="0" smtClean="0"/>
              <a:t>, en </a:t>
            </a:r>
            <a:r>
              <a:rPr lang="en-US" baseline="0" dirty="0" err="1" smtClean="0"/>
              <a:t>producent</a:t>
            </a:r>
            <a:r>
              <a:rPr lang="en-US" baseline="0" dirty="0" smtClean="0"/>
              <a:t> </a:t>
            </a:r>
            <a:r>
              <a:rPr lang="en-US" baseline="0" dirty="0" err="1" smtClean="0"/>
              <a:t>samt</a:t>
            </a:r>
            <a:r>
              <a:rPr lang="en-US" baseline="0" dirty="0" smtClean="0"/>
              <a:t> en “service actor” I mitten.</a:t>
            </a:r>
          </a:p>
          <a:p>
            <a:endParaRPr lang="en-US" baseline="0" dirty="0" smtClean="0"/>
          </a:p>
          <a:p>
            <a:r>
              <a:rPr lang="en-US" baseline="0" dirty="0" err="1" smtClean="0"/>
              <a:t>Producenten</a:t>
            </a:r>
            <a:r>
              <a:rPr lang="en-US" baseline="0" dirty="0" smtClean="0"/>
              <a:t> </a:t>
            </a:r>
            <a:r>
              <a:rPr lang="en-US" baseline="0" dirty="0" err="1" smtClean="0"/>
              <a:t>och</a:t>
            </a:r>
            <a:r>
              <a:rPr lang="en-US" baseline="0" dirty="0" smtClean="0"/>
              <a:t> </a:t>
            </a:r>
            <a:r>
              <a:rPr lang="en-US" baseline="0" dirty="0" err="1" smtClean="0"/>
              <a:t>konsumenten</a:t>
            </a:r>
            <a:r>
              <a:rPr lang="en-US" baseline="0" dirty="0" smtClean="0"/>
              <a:t> </a:t>
            </a:r>
            <a:r>
              <a:rPr lang="en-US" baseline="0" dirty="0" err="1" smtClean="0"/>
              <a:t>replicerades</a:t>
            </a:r>
            <a:r>
              <a:rPr lang="en-US" baseline="0" dirty="0" smtClean="0"/>
              <a:t> </a:t>
            </a:r>
            <a:r>
              <a:rPr lang="en-US" baseline="0" dirty="0" err="1" smtClean="0"/>
              <a:t>inte</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“service </a:t>
            </a:r>
            <a:r>
              <a:rPr lang="en-US" baseline="0" dirty="0" err="1" smtClean="0"/>
              <a:t>aktorn</a:t>
            </a:r>
            <a:r>
              <a:rPr lang="en-US" baseline="0" dirty="0" smtClean="0"/>
              <a:t>”. </a:t>
            </a:r>
            <a:r>
              <a:rPr lang="en-US" baseline="0" dirty="0" err="1" smtClean="0"/>
              <a:t>Därför</a:t>
            </a:r>
            <a:r>
              <a:rPr lang="en-US" baseline="0" dirty="0" smtClean="0"/>
              <a:t> </a:t>
            </a:r>
            <a:r>
              <a:rPr lang="en-US" baseline="0" dirty="0" err="1" smtClean="0"/>
              <a:t>dödades</a:t>
            </a:r>
            <a:r>
              <a:rPr lang="en-US" baseline="0" dirty="0" smtClean="0"/>
              <a:t> </a:t>
            </a:r>
            <a:r>
              <a:rPr lang="en-US" baseline="0" dirty="0" err="1" smtClean="0"/>
              <a:t>aldrig</a:t>
            </a:r>
            <a:r>
              <a:rPr lang="en-US" baseline="0" dirty="0" smtClean="0"/>
              <a:t> en </a:t>
            </a:r>
            <a:r>
              <a:rPr lang="en-US" baseline="0" dirty="0" err="1" smtClean="0"/>
              <a:t>av</a:t>
            </a:r>
            <a:r>
              <a:rPr lang="en-US" baseline="0" dirty="0" smtClean="0"/>
              <a:t> de 6 </a:t>
            </a:r>
            <a:r>
              <a:rPr lang="en-US" baseline="0" dirty="0" err="1" smtClean="0"/>
              <a:t>servrarna</a:t>
            </a:r>
            <a:r>
              <a:rPr lang="en-US" baseline="0" dirty="0" smtClean="0"/>
              <a:t>, </a:t>
            </a:r>
            <a:r>
              <a:rPr lang="en-US" baseline="0" dirty="0" err="1" smtClean="0"/>
              <a:t>utan</a:t>
            </a:r>
            <a:r>
              <a:rPr lang="en-US" baseline="0" dirty="0" smtClean="0"/>
              <a:t> en runtime </a:t>
            </a:r>
            <a:r>
              <a:rPr lang="en-US" baseline="0" dirty="0" err="1" smtClean="0"/>
              <a:t>var</a:t>
            </a:r>
            <a:r>
              <a:rPr lang="en-US" baseline="0" dirty="0" smtClean="0"/>
              <a:t> ”</a:t>
            </a:r>
            <a:r>
              <a:rPr lang="en-US" baseline="0" dirty="0" err="1" smtClean="0"/>
              <a:t>stabil</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a:t>
            </a:r>
            <a:r>
              <a:rPr lang="en-US" baseline="0" dirty="0" err="1" smtClean="0"/>
              <a:t>både</a:t>
            </a:r>
            <a:r>
              <a:rPr lang="en-US" baseline="0" dirty="0" smtClean="0"/>
              <a:t> </a:t>
            </a:r>
            <a:r>
              <a:rPr lang="en-US" baseline="0" dirty="0" err="1" smtClean="0"/>
              <a:t>konsumenten</a:t>
            </a:r>
            <a:r>
              <a:rPr lang="en-US" baseline="0" dirty="0" smtClean="0"/>
              <a:t> </a:t>
            </a:r>
            <a:r>
              <a:rPr lang="en-US" baseline="0" dirty="0" err="1" smtClean="0"/>
              <a:t>och</a:t>
            </a:r>
            <a:r>
              <a:rPr lang="en-US" baseline="0" dirty="0" smtClean="0"/>
              <a:t> </a:t>
            </a:r>
            <a:r>
              <a:rPr lang="en-US" baseline="0" dirty="0" err="1" smtClean="0"/>
              <a:t>producenten</a:t>
            </a:r>
            <a:r>
              <a:rPr lang="en-US" baseline="0" dirty="0" smtClean="0"/>
              <a:t> </a:t>
            </a:r>
            <a:r>
              <a:rPr lang="en-US" baseline="0" dirty="0" err="1" smtClean="0"/>
              <a:t>var</a:t>
            </a:r>
            <a:r>
              <a:rPr lang="en-US" baseline="0" dirty="0" smtClean="0"/>
              <a:t> </a:t>
            </a:r>
            <a:r>
              <a:rPr lang="en-US" baseline="0" dirty="0" err="1" smtClean="0"/>
              <a:t>placerade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884023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dirty="0" smtClean="0"/>
              <a:t> </a:t>
            </a:r>
            <a:r>
              <a:rPr lang="en-US" dirty="0" err="1" smtClean="0"/>
              <a:t>kunde</a:t>
            </a:r>
            <a:r>
              <a:rPr lang="en-US" dirty="0" smtClean="0"/>
              <a:t> </a:t>
            </a:r>
            <a:r>
              <a:rPr lang="en-US" dirty="0" err="1" smtClean="0"/>
              <a:t>det</a:t>
            </a:r>
            <a:r>
              <a:rPr lang="en-US" dirty="0" smtClean="0"/>
              <a:t> </a:t>
            </a:r>
            <a:r>
              <a:rPr lang="en-US" dirty="0" err="1" smtClean="0"/>
              <a:t>då</a:t>
            </a:r>
            <a:r>
              <a:rPr lang="en-US" dirty="0" smtClean="0"/>
              <a:t> se</a:t>
            </a:r>
            <a:r>
              <a:rPr lang="en-US" baseline="0" dirty="0" smtClean="0"/>
              <a:t> </a:t>
            </a:r>
            <a:r>
              <a:rPr lang="en-US" baseline="0" dirty="0" err="1" smtClean="0"/>
              <a:t>ut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49479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nod </a:t>
            </a:r>
            <a:r>
              <a:rPr lang="en-US" baseline="0" dirty="0" err="1" smtClean="0"/>
              <a:t>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en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en normal </a:t>
            </a:r>
            <a:r>
              <a:rPr lang="en-US" baseline="0" dirty="0" err="1" smtClean="0"/>
              <a:t>distrubution</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standard </a:t>
            </a:r>
            <a:r>
              <a:rPr lang="en-US" baseline="0" dirty="0" err="1" smtClean="0"/>
              <a:t>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runtimen</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r>
              <a:rPr lang="en-US" baseline="0" dirty="0" err="1" smtClean="0"/>
              <a:t>Detta</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a:t>
            </a:r>
            <a:r>
              <a:rPr lang="en-US" baseline="0" dirty="0" err="1" smtClean="0"/>
              <a:t>och</a:t>
            </a:r>
            <a:r>
              <a:rPr lang="en-US" baseline="0" dirty="0" smtClean="0"/>
              <a:t> </a:t>
            </a:r>
            <a:r>
              <a:rPr lang="en-US" baseline="0" dirty="0" err="1" smtClean="0"/>
              <a:t>då</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hela</a:t>
            </a:r>
            <a:r>
              <a:rPr lang="en-US" baseline="0" dirty="0" smtClean="0"/>
              <a:t> </a:t>
            </a:r>
            <a:r>
              <a:rPr lang="en-US" baseline="0" dirty="0" err="1" smtClean="0"/>
              <a:t>tiden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tex</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om de </a:t>
            </a:r>
            <a:r>
              <a:rPr lang="en-US" baseline="0" dirty="0" err="1" smtClean="0"/>
              <a:t>startades</a:t>
            </a:r>
            <a:r>
              <a:rPr lang="en-US" baseline="0" dirty="0" smtClean="0"/>
              <a:t> </a:t>
            </a:r>
            <a:r>
              <a:rPr lang="en-US" baseline="0" dirty="0" err="1" smtClean="0"/>
              <a:t>samtidigt</a:t>
            </a:r>
            <a:r>
              <a:rPr lang="en-US" baseline="0" dirty="0" smtClean="0"/>
              <a:t>, </a:t>
            </a:r>
            <a:r>
              <a:rPr lang="en-US" baseline="0" dirty="0" err="1" smtClean="0"/>
              <a:t>vidare</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a:t>
            </a:r>
            <a:r>
              <a:rPr lang="en-US" baseline="0" dirty="0" err="1" smtClean="0"/>
              <a:t>stycken</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random </a:t>
            </a:r>
            <a:r>
              <a:rPr lang="en-US" baseline="0" dirty="0" err="1" smtClean="0"/>
              <a:t>nummer</a:t>
            </a:r>
            <a:r>
              <a:rPr lang="en-US" baseline="0" dirty="0" smtClean="0"/>
              <a:t>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visa </a:t>
            </a:r>
            <a:r>
              <a:rPr lang="en-US" dirty="0" err="1" smtClean="0"/>
              <a:t>att</a:t>
            </a:r>
            <a:r>
              <a:rPr lang="en-US" dirty="0" smtClean="0"/>
              <a:t> den </a:t>
            </a:r>
            <a:r>
              <a:rPr lang="en-US" dirty="0" err="1" smtClean="0"/>
              <a:t>önskade</a:t>
            </a:r>
            <a:r>
              <a:rPr lang="en-US" dirty="0" smtClean="0"/>
              <a:t> </a:t>
            </a:r>
            <a:r>
              <a:rPr lang="en-US" dirty="0" err="1" smtClean="0"/>
              <a:t>tillförlitlighetsnivån</a:t>
            </a:r>
            <a:r>
              <a:rPr lang="en-US" baseline="0" dirty="0" smtClean="0"/>
              <a:t> </a:t>
            </a:r>
            <a:r>
              <a:rPr lang="en-US" baseline="0" dirty="0" err="1" smtClean="0"/>
              <a:t>uppfylldes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så</a:t>
            </a:r>
            <a:r>
              <a:rPr lang="en-US" baseline="0" dirty="0" smtClean="0"/>
              <a:t> </a:t>
            </a:r>
            <a:r>
              <a:rPr lang="en-US" baseline="0" dirty="0" err="1" smtClean="0"/>
              <a:t>startades</a:t>
            </a:r>
            <a:r>
              <a:rPr lang="en-US" baseline="0" dirty="0" smtClean="0"/>
              <a:t> en runtime </a:t>
            </a:r>
            <a:r>
              <a:rPr lang="en-US" baseline="0" dirty="0" err="1" smtClean="0"/>
              <a:t>på</a:t>
            </a:r>
            <a:r>
              <a:rPr lang="en-US" baseline="0" dirty="0" smtClean="0"/>
              <a:t> </a:t>
            </a:r>
            <a:r>
              <a:rPr lang="en-US" baseline="0" dirty="0" err="1" smtClean="0"/>
              <a:t>varje</a:t>
            </a:r>
            <a:r>
              <a:rPr lang="en-US" baseline="0" dirty="0" smtClean="0"/>
              <a:t> server </a:t>
            </a:r>
            <a:r>
              <a:rPr lang="en-US" baseline="0" dirty="0" err="1" smtClean="0"/>
              <a:t>och</a:t>
            </a:r>
            <a:r>
              <a:rPr lang="en-US" baseline="0" dirty="0" smtClean="0"/>
              <a:t> MTBF </a:t>
            </a:r>
            <a:r>
              <a:rPr lang="en-US" baseline="0" dirty="0" err="1" smtClean="0"/>
              <a:t>för</a:t>
            </a:r>
            <a:r>
              <a:rPr lang="en-US" baseline="0" dirty="0" smtClean="0"/>
              <a:t> </a:t>
            </a:r>
            <a:r>
              <a:rPr lang="en-US" baseline="0" dirty="0" err="1" smtClean="0"/>
              <a:t>varje</a:t>
            </a:r>
            <a:r>
              <a:rPr lang="en-US" baseline="0" dirty="0" smtClean="0"/>
              <a:t> runtime </a:t>
            </a:r>
            <a:r>
              <a:rPr lang="en-US" baseline="0" dirty="0" err="1" smtClean="0"/>
              <a:t>var</a:t>
            </a:r>
            <a:r>
              <a:rPr lang="en-US" baseline="0" dirty="0" smtClean="0"/>
              <a:t> </a:t>
            </a:r>
            <a:r>
              <a:rPr lang="en-US" baseline="0" dirty="0" err="1" smtClean="0"/>
              <a:t>satt</a:t>
            </a:r>
            <a:r>
              <a:rPr lang="en-US" baseline="0" dirty="0" smtClean="0"/>
              <a:t> till 20 </a:t>
            </a:r>
            <a:r>
              <a:rPr lang="en-US" baseline="0" dirty="0" err="1" smtClean="0"/>
              <a:t>sekunder</a:t>
            </a:r>
            <a:r>
              <a:rPr lang="en-US" baseline="0" dirty="0" smtClean="0"/>
              <a:t>.</a:t>
            </a:r>
          </a:p>
          <a:p>
            <a:endParaRPr lang="en-US" baseline="0" dirty="0" smtClean="0"/>
          </a:p>
          <a:p>
            <a:r>
              <a:rPr lang="en-US" baseline="0" dirty="0" smtClean="0"/>
              <a:t>Den </a:t>
            </a:r>
            <a:r>
              <a:rPr lang="en-US" baseline="0" dirty="0" err="1" smtClean="0"/>
              <a:t>önskade</a:t>
            </a:r>
            <a:r>
              <a:rPr lang="en-US" baseline="0" dirty="0" smtClean="0"/>
              <a:t> </a:t>
            </a:r>
            <a:r>
              <a:rPr lang="en-US" baseline="0" dirty="0" err="1" smtClean="0"/>
              <a:t>tillförlitlighetsnivån</a:t>
            </a:r>
            <a:r>
              <a:rPr lang="en-US" baseline="0" dirty="0" smtClean="0"/>
              <a:t> </a:t>
            </a:r>
            <a:r>
              <a:rPr lang="en-US" baseline="0" dirty="0" err="1" smtClean="0"/>
              <a:t>var</a:t>
            </a:r>
            <a:r>
              <a:rPr lang="en-US" baseline="0" dirty="0" smtClean="0"/>
              <a:t> 0.98.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ett</a:t>
            </a:r>
            <a:r>
              <a:rPr lang="en-US" baseline="0" dirty="0" smtClean="0"/>
              <a:t> failure plus </a:t>
            </a:r>
            <a:r>
              <a:rPr lang="en-US" baseline="0" dirty="0" err="1" smtClean="0"/>
              <a:t>replicera</a:t>
            </a:r>
            <a:r>
              <a:rPr lang="en-US" baseline="0" dirty="0" smtClean="0"/>
              <a:t> en </a:t>
            </a:r>
            <a:r>
              <a:rPr lang="en-US" baseline="0" dirty="0" err="1" smtClean="0"/>
              <a:t>aktor</a:t>
            </a:r>
            <a:r>
              <a:rPr lang="en-US" baseline="0" dirty="0" smtClean="0"/>
              <a:t> </a:t>
            </a:r>
            <a:r>
              <a:rPr lang="en-US" baseline="0" dirty="0" err="1" smtClean="0"/>
              <a:t>var</a:t>
            </a:r>
            <a:r>
              <a:rPr lang="en-US" baseline="0" dirty="0" smtClean="0"/>
              <a:t> I </a:t>
            </a:r>
            <a:r>
              <a:rPr lang="en-US" baseline="0" dirty="0" err="1" smtClean="0"/>
              <a:t>snitt</a:t>
            </a:r>
            <a:r>
              <a:rPr lang="en-US" baseline="0" dirty="0" smtClean="0"/>
              <a:t> (95</a:t>
            </a:r>
            <a:r>
              <a:rPr lang="en-US" baseline="30000" dirty="0" smtClean="0"/>
              <a:t>th</a:t>
            </a:r>
            <a:r>
              <a:rPr lang="en-US" baseline="0" dirty="0" smtClean="0"/>
              <a:t> </a:t>
            </a:r>
            <a:r>
              <a:rPr lang="en-US" baseline="0" dirty="0" err="1" smtClean="0"/>
              <a:t>värdet</a:t>
            </a:r>
            <a:r>
              <a:rPr lang="en-US" baseline="0" dirty="0" smtClean="0"/>
              <a:t> </a:t>
            </a:r>
            <a:r>
              <a:rPr lang="en-US" baseline="0" dirty="0" err="1" smtClean="0"/>
              <a:t>var</a:t>
            </a:r>
            <a:r>
              <a:rPr lang="en-US" baseline="0" dirty="0" smtClean="0"/>
              <a:t> I </a:t>
            </a:r>
            <a:r>
              <a:rPr lang="en-US" baseline="0" dirty="0" err="1" smtClean="0"/>
              <a:t>snitt</a:t>
            </a:r>
            <a:r>
              <a:rPr lang="is-IS" baseline="0" dirty="0" smtClean="0"/>
              <a:t>…) 530 ms.</a:t>
            </a:r>
          </a:p>
          <a:p>
            <a:endParaRPr lang="is-IS" baseline="0" dirty="0" smtClean="0"/>
          </a:p>
          <a:p>
            <a:r>
              <a:rPr lang="is-IS" baseline="0" dirty="0" smtClean="0"/>
              <a:t>Som ni ser då så krävs det två replikor för att nå den önskade nivån.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924433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resultatet</a:t>
            </a:r>
            <a:r>
              <a:rPr lang="en-US" dirty="0" smtClean="0"/>
              <a:t>. </a:t>
            </a:r>
            <a:r>
              <a:rPr lang="en-US" dirty="0" err="1" smtClean="0"/>
              <a:t>Experimentet</a:t>
            </a:r>
            <a:r>
              <a:rPr lang="en-US" dirty="0" smtClean="0"/>
              <a:t> </a:t>
            </a:r>
            <a:r>
              <a:rPr lang="en-US" dirty="0" err="1" smtClean="0"/>
              <a:t>körde</a:t>
            </a:r>
            <a:r>
              <a:rPr lang="en-US" dirty="0" smtClean="0"/>
              <a:t> I 5 </a:t>
            </a:r>
            <a:r>
              <a:rPr lang="en-US" dirty="0" err="1" smtClean="0"/>
              <a:t>minuter</a:t>
            </a:r>
            <a:r>
              <a:rPr lang="en-US" dirty="0" smtClean="0"/>
              <a:t>. </a:t>
            </a:r>
          </a:p>
          <a:p>
            <a:endParaRPr lang="en-US" dirty="0" smtClean="0"/>
          </a:p>
          <a:p>
            <a:r>
              <a:rPr lang="en-US" dirty="0" smtClean="0"/>
              <a:t>I</a:t>
            </a:r>
            <a:r>
              <a:rPr lang="en-US" baseline="0" dirty="0" smtClean="0"/>
              <a:t> </a:t>
            </a:r>
            <a:r>
              <a:rPr lang="en-US" baseline="0" dirty="0" err="1" smtClean="0"/>
              <a:t>början</a:t>
            </a:r>
            <a:r>
              <a:rPr lang="en-US" baseline="0" dirty="0" smtClean="0"/>
              <a:t> </a:t>
            </a:r>
            <a:r>
              <a:rPr lang="en-US" baseline="0" dirty="0" err="1" smtClean="0"/>
              <a:t>av</a:t>
            </a:r>
            <a:r>
              <a:rPr lang="en-US" baseline="0" dirty="0" smtClean="0"/>
              <a:t> </a:t>
            </a:r>
            <a:r>
              <a:rPr lang="en-US" baseline="0" dirty="0" err="1" smtClean="0"/>
              <a:t>grafen</a:t>
            </a:r>
            <a:r>
              <a:rPr lang="en-US" baseline="0" dirty="0" smtClean="0"/>
              <a:t> </a:t>
            </a:r>
            <a:r>
              <a:rPr lang="en-US" baseline="0" dirty="0" err="1" smtClean="0"/>
              <a:t>tycks</a:t>
            </a:r>
            <a:r>
              <a:rPr lang="en-US" baseline="0" dirty="0" smtClean="0"/>
              <a:t> </a:t>
            </a:r>
            <a:r>
              <a:rPr lang="en-US" baseline="0" dirty="0" err="1" smtClean="0"/>
              <a:t>nivån</a:t>
            </a:r>
            <a:r>
              <a:rPr lang="en-US" baseline="0" dirty="0" smtClean="0"/>
              <a:t> </a:t>
            </a:r>
            <a:r>
              <a:rPr lang="en-US" baseline="0" dirty="0" err="1" smtClean="0"/>
              <a:t>vara</a:t>
            </a:r>
            <a:r>
              <a:rPr lang="en-US" baseline="0" dirty="0" smtClean="0"/>
              <a:t> </a:t>
            </a:r>
            <a:r>
              <a:rPr lang="en-US" baseline="0" dirty="0" err="1" smtClean="0"/>
              <a:t>ganska</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DEFAULT </a:t>
            </a:r>
            <a:r>
              <a:rPr lang="en-US" baseline="0" dirty="0" err="1" smtClean="0"/>
              <a:t>värdet</a:t>
            </a:r>
            <a:r>
              <a:rPr lang="en-US" baseline="0" dirty="0" smtClean="0"/>
              <a:t> </a:t>
            </a:r>
            <a:r>
              <a:rPr lang="en-US" baseline="0" dirty="0" err="1" smtClean="0"/>
              <a:t>använts</a:t>
            </a:r>
            <a:r>
              <a:rPr lang="en-US" baseline="0" dirty="0" smtClean="0"/>
              <a:t> </a:t>
            </a:r>
            <a:r>
              <a:rPr lang="en-US" baseline="0" dirty="0" err="1" smtClean="0"/>
              <a:t>för</a:t>
            </a:r>
            <a:r>
              <a:rPr lang="en-US" baseline="0" dirty="0" smtClean="0"/>
              <a:t> </a:t>
            </a:r>
            <a:r>
              <a:rPr lang="en-US" baseline="0" dirty="0" err="1" smtClean="0"/>
              <a:t>både</a:t>
            </a:r>
            <a:r>
              <a:rPr lang="en-US" baseline="0" dirty="0" smtClean="0"/>
              <a:t> </a:t>
            </a:r>
            <a:r>
              <a:rPr lang="en-US" baseline="0" dirty="0" err="1" smtClean="0"/>
              <a:t>replicerings</a:t>
            </a:r>
            <a:r>
              <a:rPr lang="en-US" baseline="0" dirty="0" smtClean="0"/>
              <a:t> </a:t>
            </a:r>
            <a:r>
              <a:rPr lang="en-US" baseline="0" dirty="0" err="1" smtClean="0"/>
              <a:t>tid</a:t>
            </a:r>
            <a:r>
              <a:rPr lang="en-US" baseline="0" dirty="0" smtClean="0"/>
              <a:t> </a:t>
            </a:r>
            <a:r>
              <a:rPr lang="en-US" baseline="0" dirty="0" err="1" smtClean="0"/>
              <a:t>samt</a:t>
            </a:r>
            <a:r>
              <a:rPr lang="en-US" baseline="0" dirty="0" smtClean="0"/>
              <a:t> MTBF </a:t>
            </a:r>
            <a:r>
              <a:rPr lang="en-US" baseline="0" dirty="0" err="1" smtClean="0"/>
              <a:t>för</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När</a:t>
            </a:r>
            <a:r>
              <a:rPr lang="en-US" baseline="0" dirty="0" smtClean="0"/>
              <a:t> sedan </a:t>
            </a:r>
            <a:r>
              <a:rPr lang="en-US" baseline="0" dirty="0" err="1" smtClean="0"/>
              <a:t>noderna</a:t>
            </a:r>
            <a:r>
              <a:rPr lang="en-US" baseline="0" dirty="0" smtClean="0"/>
              <a:t> </a:t>
            </a:r>
            <a:r>
              <a:rPr lang="en-US" baseline="0" dirty="0" err="1" smtClean="0"/>
              <a:t>dött</a:t>
            </a:r>
            <a:r>
              <a:rPr lang="en-US" baseline="0" dirty="0" smtClean="0"/>
              <a:t> </a:t>
            </a:r>
            <a:r>
              <a:rPr lang="en-US" baseline="0" dirty="0" err="1" smtClean="0"/>
              <a:t>några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systemet</a:t>
            </a:r>
            <a:r>
              <a:rPr lang="en-US" baseline="0" dirty="0" smtClean="0"/>
              <a:t> </a:t>
            </a:r>
            <a:r>
              <a:rPr lang="en-US" baseline="0" dirty="0" err="1" smtClean="0"/>
              <a:t>lärt</a:t>
            </a:r>
            <a:r>
              <a:rPr lang="en-US" baseline="0" dirty="0" smtClean="0"/>
              <a:t> sig </a:t>
            </a:r>
            <a:r>
              <a:rPr lang="en-US" baseline="0" dirty="0" err="1" smtClean="0"/>
              <a:t>att</a:t>
            </a:r>
            <a:r>
              <a:rPr lang="en-US" baseline="0" dirty="0" smtClean="0"/>
              <a:t> den </a:t>
            </a:r>
            <a:r>
              <a:rPr lang="en-US" baseline="0" dirty="0" err="1" smtClean="0"/>
              <a:t>faktiska</a:t>
            </a:r>
            <a:r>
              <a:rPr lang="en-US" baseline="0" dirty="0" smtClean="0"/>
              <a:t> MTBF </a:t>
            </a:r>
            <a:r>
              <a:rPr lang="en-US" baseline="0" dirty="0" err="1" smtClean="0"/>
              <a:t>är</a:t>
            </a:r>
            <a:r>
              <a:rPr lang="en-US" baseline="0" dirty="0" smtClean="0"/>
              <a:t> </a:t>
            </a:r>
            <a:r>
              <a:rPr lang="en-US" baseline="0" dirty="0" err="1" smtClean="0"/>
              <a:t>högre</a:t>
            </a:r>
            <a:r>
              <a:rPr lang="en-US" baseline="0" dirty="0" smtClean="0"/>
              <a:t>.</a:t>
            </a:r>
          </a:p>
          <a:p>
            <a:endParaRPr lang="en-US" baseline="0" dirty="0" smtClean="0"/>
          </a:p>
          <a:p>
            <a:r>
              <a:rPr lang="en-US" baseline="0" dirty="0" err="1" smtClean="0"/>
              <a:t>Varje</a:t>
            </a:r>
            <a:r>
              <a:rPr lang="en-US" baseline="0" dirty="0" smtClean="0"/>
              <a:t> </a:t>
            </a:r>
            <a:r>
              <a:rPr lang="en-US" baseline="0" dirty="0" err="1" smtClean="0"/>
              <a:t>dipp</a:t>
            </a:r>
            <a:r>
              <a:rPr lang="en-US" baseline="0" dirty="0" smtClean="0"/>
              <a:t> I </a:t>
            </a:r>
            <a:r>
              <a:rPr lang="en-US" baseline="0" dirty="0" err="1" smtClean="0"/>
              <a:t>nivån</a:t>
            </a:r>
            <a:r>
              <a:rPr lang="en-US" baseline="0" dirty="0" smtClean="0"/>
              <a:t> </a:t>
            </a:r>
            <a:r>
              <a:rPr lang="en-US" baseline="0" dirty="0" err="1" smtClean="0"/>
              <a:t>är</a:t>
            </a:r>
            <a:r>
              <a:rPr lang="en-US" baseline="0" dirty="0" smtClean="0"/>
              <a:t> sedan </a:t>
            </a:r>
            <a:r>
              <a:rPr lang="en-US" baseline="0" dirty="0" err="1" smtClean="0"/>
              <a:t>när</a:t>
            </a:r>
            <a:r>
              <a:rPr lang="en-US" baseline="0" dirty="0" smtClean="0"/>
              <a:t> en nod </a:t>
            </a:r>
            <a:r>
              <a:rPr lang="en-US" baseline="0" dirty="0" err="1" smtClean="0"/>
              <a:t>som</a:t>
            </a:r>
            <a:r>
              <a:rPr lang="en-US" baseline="0" dirty="0" smtClean="0"/>
              <a:t> hade en </a:t>
            </a:r>
            <a:r>
              <a:rPr lang="en-US" baseline="0" dirty="0" err="1" smtClean="0"/>
              <a:t>replika</a:t>
            </a:r>
            <a:r>
              <a:rPr lang="en-US" baseline="0" dirty="0" smtClean="0"/>
              <a:t> dog, </a:t>
            </a:r>
            <a:r>
              <a:rPr lang="en-US" baseline="0" dirty="0" err="1" smtClean="0"/>
              <a:t>och</a:t>
            </a:r>
            <a:r>
              <a:rPr lang="en-US" baseline="0" dirty="0" smtClean="0"/>
              <a:t> vi </a:t>
            </a:r>
            <a:r>
              <a:rPr lang="en-US" baseline="0" dirty="0" err="1" smtClean="0"/>
              <a:t>ser</a:t>
            </a:r>
            <a:r>
              <a:rPr lang="en-US" baseline="0" dirty="0" smtClean="0"/>
              <a:t> </a:t>
            </a:r>
            <a:r>
              <a:rPr lang="en-US" baseline="0" dirty="0" err="1" smtClean="0"/>
              <a:t>att</a:t>
            </a:r>
            <a:r>
              <a:rPr lang="en-US" baseline="0" dirty="0" smtClean="0"/>
              <a:t> den </a:t>
            </a:r>
            <a:r>
              <a:rPr lang="en-US" baseline="0" dirty="0" err="1" smtClean="0"/>
              <a:t>snabbt</a:t>
            </a:r>
            <a:r>
              <a:rPr lang="en-US" baseline="0" dirty="0" smtClean="0"/>
              <a:t> </a:t>
            </a:r>
            <a:r>
              <a:rPr lang="en-US" baseline="0" dirty="0" err="1" smtClean="0"/>
              <a:t>kommer</a:t>
            </a:r>
            <a:r>
              <a:rPr lang="en-US" baseline="0" dirty="0" smtClean="0"/>
              <a:t> </a:t>
            </a:r>
            <a:r>
              <a:rPr lang="en-US" baseline="0" dirty="0" err="1" smtClean="0"/>
              <a:t>upp</a:t>
            </a:r>
            <a:r>
              <a:rPr lang="en-US" baseline="0" dirty="0" smtClean="0"/>
              <a:t> </a:t>
            </a:r>
            <a:r>
              <a:rPr lang="en-US" baseline="0" dirty="0" err="1" smtClean="0"/>
              <a:t>över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igen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936083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visa </a:t>
            </a:r>
            <a:r>
              <a:rPr lang="en-US" baseline="0" dirty="0" err="1" smtClean="0"/>
              <a:t>att</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a:t>
            </a:r>
            <a:r>
              <a:rPr lang="en-US" baseline="0" dirty="0" smtClean="0"/>
              <a:t>, </a:t>
            </a:r>
            <a:r>
              <a:rPr lang="en-US" baseline="0" dirty="0" err="1" smtClean="0"/>
              <a:t>så</a:t>
            </a:r>
            <a:r>
              <a:rPr lang="en-US" baseline="0" dirty="0" smtClean="0"/>
              <a:t> </a:t>
            </a:r>
            <a:r>
              <a:rPr lang="en-US" baseline="0" dirty="0" err="1" smtClean="0"/>
              <a:t>det</a:t>
            </a:r>
            <a:r>
              <a:rPr lang="en-US" baseline="0" dirty="0" smtClean="0"/>
              <a:t> </a:t>
            </a:r>
            <a:r>
              <a:rPr lang="en-US" baseline="0" dirty="0" err="1" smtClean="0"/>
              <a:t>olika</a:t>
            </a:r>
            <a:r>
              <a:rPr lang="en-US" baseline="0" dirty="0" smtClean="0"/>
              <a:t> MTBF till </a:t>
            </a:r>
            <a:r>
              <a:rPr lang="en-US" baseline="0" dirty="0" err="1" smtClean="0"/>
              <a:t>olika</a:t>
            </a:r>
            <a:r>
              <a:rPr lang="en-US" baseline="0" dirty="0" smtClean="0"/>
              <a:t> runtimes.</a:t>
            </a:r>
          </a:p>
          <a:p>
            <a:endParaRPr lang="en-US" baseline="0" dirty="0" smtClean="0"/>
          </a:p>
          <a:p>
            <a:r>
              <a:rPr lang="en-US" baseline="0" dirty="0" err="1" smtClean="0"/>
              <a:t>Totalt</a:t>
            </a:r>
            <a:r>
              <a:rPr lang="en-US" baseline="0" dirty="0" smtClean="0"/>
              <a:t> </a:t>
            </a:r>
            <a:r>
              <a:rPr lang="en-US" baseline="0" dirty="0" err="1" smtClean="0"/>
              <a:t>startades</a:t>
            </a:r>
            <a:r>
              <a:rPr lang="en-US" baseline="0" dirty="0" smtClean="0"/>
              <a:t> 10 runtimes.</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310786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Beroende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olika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526480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att</a:t>
            </a:r>
            <a:r>
              <a:rPr lang="en-US" dirty="0" smtClean="0"/>
              <a:t> </a:t>
            </a:r>
            <a:r>
              <a:rPr lang="en-US" dirty="0" err="1" smtClean="0"/>
              <a:t>när</a:t>
            </a:r>
            <a:r>
              <a:rPr lang="en-US" dirty="0" smtClean="0"/>
              <a:t> system </a:t>
            </a:r>
            <a:r>
              <a:rPr lang="en-US" dirty="0" err="1" smtClean="0"/>
              <a:t>lärt</a:t>
            </a:r>
            <a:r>
              <a:rPr lang="en-US" baseline="0" dirty="0" smtClean="0"/>
              <a:t> sig </a:t>
            </a:r>
            <a:r>
              <a:rPr lang="en-US" baseline="0" dirty="0" err="1" smtClean="0"/>
              <a:t>att</a:t>
            </a:r>
            <a:r>
              <a:rPr lang="en-US" baseline="0" dirty="0" smtClean="0"/>
              <a:t> nod mark2, jerry1 </a:t>
            </a:r>
            <a:r>
              <a:rPr lang="en-US" baseline="0" dirty="0" err="1" smtClean="0"/>
              <a:t>och</a:t>
            </a:r>
            <a:r>
              <a:rPr lang="en-US" baseline="0" dirty="0" smtClean="0"/>
              <a:t> jerry2 </a:t>
            </a:r>
            <a:r>
              <a:rPr lang="en-US" baseline="0" dirty="0" err="1" smtClean="0"/>
              <a:t>är</a:t>
            </a:r>
            <a:r>
              <a:rPr lang="en-US" baseline="0" dirty="0" smtClean="0"/>
              <a:t> </a:t>
            </a:r>
            <a:r>
              <a:rPr lang="en-US" baseline="0" dirty="0" err="1" smtClean="0"/>
              <a:t>mest</a:t>
            </a:r>
            <a:r>
              <a:rPr lang="en-US" baseline="0" dirty="0" smtClean="0"/>
              <a:t> reliable,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att</a:t>
            </a:r>
            <a:r>
              <a:rPr lang="en-US" baseline="0" dirty="0" smtClean="0"/>
              <a:t> </a:t>
            </a:r>
            <a:r>
              <a:rPr lang="en-US" baseline="0" dirty="0" err="1" smtClean="0"/>
              <a:t>väljas</a:t>
            </a:r>
            <a:r>
              <a:rPr lang="en-US" baseline="0" dirty="0" smtClean="0"/>
              <a:t>, </a:t>
            </a:r>
            <a:r>
              <a:rPr lang="en-US" baseline="0" dirty="0" err="1" smtClean="0"/>
              <a:t>och</a:t>
            </a:r>
            <a:r>
              <a:rPr lang="en-US" baseline="0" dirty="0" smtClean="0"/>
              <a:t> </a:t>
            </a:r>
            <a:r>
              <a:rPr lang="en-US" baseline="0" dirty="0" err="1" smtClean="0"/>
              <a:t>gör</a:t>
            </a:r>
            <a:r>
              <a:rPr lang="en-US" baseline="0" dirty="0" smtClean="0"/>
              <a:t> de </a:t>
            </a:r>
            <a:r>
              <a:rPr lang="en-US" baseline="0" dirty="0" err="1" smtClean="0"/>
              <a:t>det</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det</a:t>
            </a:r>
            <a:r>
              <a:rPr lang="en-US" baseline="0" dirty="0" smtClean="0"/>
              <a:t> </a:t>
            </a:r>
            <a:r>
              <a:rPr lang="en-US" baseline="0" dirty="0" err="1" smtClean="0"/>
              <a:t>bara</a:t>
            </a:r>
            <a:r>
              <a:rPr lang="en-US" baseline="0" dirty="0" smtClean="0"/>
              <a:t> 2 </a:t>
            </a:r>
            <a:r>
              <a:rPr lang="en-US" baseline="0" dirty="0" err="1" smtClean="0"/>
              <a:t>replikor</a:t>
            </a:r>
            <a:r>
              <a:rPr lang="en-US" baseline="0" dirty="0" smtClean="0"/>
              <a:t>, </a:t>
            </a:r>
            <a:r>
              <a:rPr lang="en-US" baseline="0" dirty="0" err="1" smtClean="0"/>
              <a:t>medans</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 3 </a:t>
            </a:r>
            <a:r>
              <a:rPr lang="en-US" baseline="0" dirty="0" err="1" smtClean="0"/>
              <a:t>annars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182165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minst</a:t>
            </a:r>
            <a:r>
              <a:rPr lang="en-US" baseline="0" dirty="0" smtClean="0"/>
              <a:t> </a:t>
            </a:r>
            <a:r>
              <a:rPr lang="en-US" baseline="0" dirty="0" err="1" smtClean="0"/>
              <a:t>tillförlitliga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67608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näst</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85334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128563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As mentioned, reliability is usually defined as the probability of</a:t>
            </a:r>
            <a:endParaRPr lang="en-US" dirty="0" smtClean="0"/>
          </a:p>
          <a:p>
            <a:pPr lvl="1">
              <a:buFont typeface="Arial" charset="0"/>
              <a:buChar char="•"/>
            </a:pPr>
            <a:r>
              <a:rPr lang="en-US" dirty="0" smtClean="0"/>
              <a:t>Meeting </a:t>
            </a:r>
            <a:r>
              <a:rPr lang="en-US" dirty="0" smtClean="0"/>
              <a:t>deadlines, or</a:t>
            </a:r>
            <a:endParaRPr lang="en-US" dirty="0" smtClean="0"/>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endParaRPr lang="en-US" dirty="0" smtClean="0"/>
          </a:p>
          <a:p>
            <a:pPr marL="0" indent="0">
              <a:buNone/>
            </a:pPr>
            <a:r>
              <a:rPr lang="en-US" dirty="0" smtClean="0"/>
              <a:t>Reliability of a task which is serving some kind of requests, is the probability </a:t>
            </a:r>
            <a:r>
              <a:rPr lang="en-US" dirty="0" smtClean="0"/>
              <a:t>that a request can be  served. For a </a:t>
            </a:r>
            <a:r>
              <a:rPr lang="en-US" dirty="0" smtClean="0"/>
              <a:t>process with </a:t>
            </a:r>
            <a:r>
              <a:rPr lang="en-US" i="1" dirty="0" smtClean="0"/>
              <a:t>n </a:t>
            </a:r>
            <a:r>
              <a:rPr lang="en-US" dirty="0" smtClean="0"/>
              <a:t>task replicas, this corresponds to at least one replica is always </a:t>
            </a:r>
            <a:r>
              <a:rPr lang="en-US" dirty="0" smtClean="0"/>
              <a:t>operational.</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a:t>
            </a:r>
            <a:r>
              <a:rPr lang="en-US" dirty="0" smtClean="0"/>
              <a:t>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will happen</a:t>
            </a:r>
          </a:p>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a:t>
            </a:r>
            <a:r>
              <a:rPr lang="en-US" dirty="0" smtClean="0"/>
              <a:t>order to create a new replica, at least one existing replica must be alive during the time it takes to replicate it</a:t>
            </a:r>
          </a:p>
          <a:p>
            <a:pPr lvl="0">
              <a:buFont typeface="Arial" charset="0"/>
              <a:buChar char="•"/>
            </a:pPr>
            <a:r>
              <a:rPr lang="en-US" dirty="0" smtClean="0"/>
              <a:t>The </a:t>
            </a:r>
            <a:r>
              <a:rPr lang="en-US" dirty="0" smtClean="0"/>
              <a:t>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Update 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Introduction and goal</a:t>
            </a:r>
            <a:endParaRPr lang="en-US" dirty="0" smtClean="0"/>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a:t>
            </a:r>
            <a:r>
              <a:rPr lang="en-US" dirty="0" smtClean="0"/>
              <a:t>model</a:t>
            </a:r>
          </a:p>
          <a:p>
            <a:pPr marL="457200" indent="-457200">
              <a:buFont typeface="+mj-lt"/>
              <a:buAutoNum type="arabicPeriod"/>
            </a:pPr>
            <a:r>
              <a:rPr lang="en-US" dirty="0" smtClean="0"/>
              <a:t>Fault-tolerant model</a:t>
            </a:r>
            <a:endParaRPr lang="en-US" dirty="0" smtClean="0"/>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a:t>
            </a:r>
            <a:r>
              <a:rPr lang="en-US" dirty="0" smtClean="0"/>
              <a:t>node, including the ID of the lost node</a:t>
            </a:r>
            <a:endParaRPr lang="en-US" dirty="0" smtClean="0"/>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a:t>
            </a:r>
            <a:r>
              <a:rPr lang="en-US" dirty="0" smtClean="0"/>
              <a:t>of applications of services in running in distributed </a:t>
            </a:r>
            <a:r>
              <a:rPr lang="en-US" dirty="0" smtClean="0"/>
              <a:t>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endParaRPr lang="en-US" dirty="0" smtClean="0"/>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endParaRPr lang="en-US" dirty="0" smtClean="0"/>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r>
              <a:rPr lang="en-US" dirty="0" smtClean="0"/>
              <a: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a:t>
            </a:r>
            <a:r>
              <a:rPr lang="en-US" dirty="0" smtClean="0"/>
              <a: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a:t>
            </a:r>
            <a:r>
              <a:rPr lang="en-US" dirty="0" smtClean="0"/>
              <a:t>were</a:t>
            </a:r>
            <a:br>
              <a:rPr lang="en-US" dirty="0" smtClean="0"/>
            </a:br>
            <a:r>
              <a:rPr lang="en-US" b="1" dirty="0" smtClean="0"/>
              <a:t>UPDATE ME</a:t>
            </a:r>
            <a:r>
              <a:rPr lang="en-US" dirty="0" smtClean="0"/>
              <a:t> </a:t>
            </a:r>
            <a:r>
              <a:rPr lang="en-US" dirty="0" smtClean="0"/>
              <a:t>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t>
            </a:r>
            <a:r>
              <a:rPr lang="en-US" dirty="0" smtClean="0"/>
              <a:t>assume an interconnected set of computing resources (nodes), providing redundant paths and interconnectivity between all </a:t>
            </a:r>
            <a:r>
              <a:rPr lang="en-US" dirty="0" smtClean="0"/>
              <a:t>nodes</a:t>
            </a:r>
            <a:endParaRPr lang="en-US" dirty="0" smtClean="0"/>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a:t>
            </a:r>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a:t>
                </a:r>
                <a:r>
                  <a:rPr lang="en-US" dirty="0" smtClean="0"/>
                  <a:t>process, a common assumption when having constant failure rates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2246</TotalTime>
  <Words>4897</Words>
  <Application>Microsoft Macintosh PowerPoint</Application>
  <PresentationFormat>Widescreen</PresentationFormat>
  <Paragraphs>591</Paragraphs>
  <Slides>68</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103</cp:revision>
  <dcterms:created xsi:type="dcterms:W3CDTF">2016-04-26T11:03:39Z</dcterms:created>
  <dcterms:modified xsi:type="dcterms:W3CDTF">2016-05-05T15:37:34Z</dcterms:modified>
</cp:coreProperties>
</file>