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Failures must be detected and new replicas be </a:t>
            </a:r>
            <a:r>
              <a:rPr lang="en-US" dirty="0" smtClean="0"/>
              <a:t>created to fulfill the desired reliability</a:t>
            </a:r>
            <a:endParaRPr lang="en-US" dirty="0" smtClean="0"/>
          </a:p>
          <a:p>
            <a:pPr lvl="0">
              <a:buFont typeface="Arial" charset="0"/>
              <a:buChar char="•"/>
            </a:pPr>
            <a:r>
              <a:rPr lang="en-US" dirty="0" smtClean="0"/>
              <a:t>In order to create a new replica, at </a:t>
            </a:r>
            <a:r>
              <a:rPr lang="en-US" dirty="0" smtClean="0"/>
              <a:t>least one </a:t>
            </a:r>
            <a:r>
              <a:rPr lang="en-US" dirty="0" smtClean="0"/>
              <a:t>existing replica </a:t>
            </a:r>
            <a:r>
              <a:rPr lang="en-US" dirty="0" smtClean="0"/>
              <a:t>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</a:t>
            </a:r>
            <a:r>
              <a:rPr lang="en-US" dirty="0" smtClean="0"/>
              <a:t>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19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is-I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GB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𝑠𝑢𝑟𝑣𝑖𝑣𝑎𝑙</m:t>
                                  </m:r>
                                </m:e>
                              </m:d>
                            </m:e>
                          </m:nary>
                          <m:r>
                            <a:rPr lang="en-GB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is-I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i-FI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𝑀𝑇𝐵𝐹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19153"/>
              </a:xfrm>
              <a:prstGeom prst="rect">
                <a:avLst/>
              </a:prstGeom>
              <a:blipFill rotWithShape="0">
                <a:blip r:embed="rId2"/>
                <a:stretch>
                  <a:fillRect t="-30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</a:t>
            </a:r>
            <a:r>
              <a:rPr lang="en-US" dirty="0"/>
              <a:t>is negligible.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</a:t>
            </a:r>
            <a:r>
              <a:rPr lang="en-US" b="1" dirty="0" smtClean="0"/>
              <a:t>multiple</a:t>
            </a:r>
            <a:r>
              <a:rPr lang="en-US" dirty="0" smtClean="0"/>
              <a:t> connections for an </a:t>
            </a:r>
            <a:r>
              <a:rPr lang="en-US" b="1" dirty="0" err="1" smtClean="0"/>
              <a:t>outport</a:t>
            </a:r>
            <a:r>
              <a:rPr lang="en-US" b="1" dirty="0" smtClean="0"/>
              <a:t> TODO (in or out?)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a interconnected 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1757</Words>
  <Application>Microsoft Macintosh PowerPoint</Application>
  <PresentationFormat>Widescreen</PresentationFormat>
  <Paragraphs>299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53</cp:revision>
  <dcterms:created xsi:type="dcterms:W3CDTF">2016-04-26T11:03:39Z</dcterms:created>
  <dcterms:modified xsi:type="dcterms:W3CDTF">2016-05-01T16:28:56Z</dcterms:modified>
</cp:coreProperties>
</file>