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31" r:id="rId6"/>
    <p:sldId id="370" r:id="rId7"/>
    <p:sldId id="307"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21" r:id="rId31"/>
    <p:sldId id="339" r:id="rId32"/>
    <p:sldId id="313" r:id="rId33"/>
    <p:sldId id="314" r:id="rId34"/>
    <p:sldId id="315" r:id="rId35"/>
    <p:sldId id="316" r:id="rId36"/>
    <p:sldId id="317" r:id="rId37"/>
    <p:sldId id="318" r:id="rId38"/>
    <p:sldId id="332" r:id="rId39"/>
    <p:sldId id="336" r:id="rId40"/>
    <p:sldId id="337" r:id="rId41"/>
    <p:sldId id="294" r:id="rId42"/>
    <p:sldId id="297" r:id="rId43"/>
    <p:sldId id="298" r:id="rId44"/>
    <p:sldId id="299" r:id="rId45"/>
    <p:sldId id="258" r:id="rId46"/>
    <p:sldId id="263" r:id="rId47"/>
    <p:sldId id="276" r:id="rId48"/>
    <p:sldId id="277" r:id="rId49"/>
    <p:sldId id="278" r:id="rId50"/>
    <p:sldId id="368" r:id="rId51"/>
    <p:sldId id="369" r:id="rId52"/>
    <p:sldId id="366" r:id="rId53"/>
    <p:sldId id="367" r:id="rId54"/>
    <p:sldId id="36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(med </a:t>
            </a:r>
            <a:r>
              <a:rPr lang="en-US" baseline="0" dirty="0" err="1" smtClean="0"/>
              <a:t>en</a:t>
            </a:r>
            <a:r>
              <a:rPr lang="en-US" baseline="0" dirty="0" smtClean="0"/>
              <a:t> </a:t>
            </a:r>
            <a:r>
              <a:rPr lang="en-US" baseline="0" dirty="0" err="1" smtClean="0"/>
              <a:t>frekvens</a:t>
            </a:r>
            <a:r>
              <a:rPr lang="en-US" baseline="0" dirty="0" smtClean="0"/>
              <a:t> </a:t>
            </a:r>
            <a:r>
              <a:rPr lang="en-US" baseline="0" dirty="0" err="1" smtClean="0"/>
              <a:t>på</a:t>
            </a:r>
            <a:r>
              <a:rPr lang="en-US" baseline="0" dirty="0" smtClean="0"/>
              <a:t> 200 </a:t>
            </a:r>
            <a:r>
              <a:rPr lang="en-US" baseline="0" dirty="0" err="1" smtClean="0"/>
              <a:t>ms</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err="1" smtClean="0"/>
              <a:t>model</a:t>
            </a:r>
            <a:r>
              <a:rPr lang="sv-SE" baseline="0" noProof="0" dirty="0" smtClean="0"/>
              <a:t>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Ett Calvin-</a:t>
            </a:r>
            <a:r>
              <a:rPr lang="sv-SE" dirty="0" err="1" smtClean="0"/>
              <a:t>runtime</a:t>
            </a:r>
            <a:r>
              <a:rPr lang="sv-SE" baseline="0" dirty="0" smtClean="0"/>
              <a:t> är en container för aktörer. </a:t>
            </a:r>
          </a:p>
          <a:p>
            <a:endParaRPr lang="sv-SE" baseline="0" dirty="0" smtClean="0"/>
          </a:p>
          <a:p>
            <a:r>
              <a:rPr lang="sv-SE" baseline="0" dirty="0" err="1" smtClean="0"/>
              <a:t>Runtimet</a:t>
            </a:r>
            <a:r>
              <a:rPr lang="sv-SE" baseline="0" dirty="0" smtClean="0"/>
              <a:t> sköter allt med datatransport mellan aktörer, både på samma </a:t>
            </a:r>
            <a:r>
              <a:rPr lang="sv-SE" baseline="0" dirty="0" err="1" smtClean="0"/>
              <a:t>runtime</a:t>
            </a:r>
            <a:r>
              <a:rPr lang="sv-SE" baseline="0" dirty="0" smtClean="0"/>
              <a:t> men även mellan </a:t>
            </a:r>
            <a:r>
              <a:rPr lang="sv-SE" baseline="0" dirty="0" err="1" smtClean="0"/>
              <a:t>runtimes</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321095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a:t>
            </a:r>
            <a:r>
              <a:rPr lang="sv-SE" baseline="0" dirty="0" smtClean="0"/>
              <a:t> aktor i Calvin består av portat, actions och villkor för under vilka aktorn kan köras.</a:t>
            </a:r>
          </a:p>
          <a:p>
            <a:endParaRPr lang="sv-SE" baseline="0" dirty="0" smtClean="0"/>
          </a:p>
          <a:p>
            <a:r>
              <a:rPr lang="sv-SE" baseline="0" dirty="0" smtClean="0"/>
              <a:t>För varje </a:t>
            </a:r>
            <a:r>
              <a:rPr lang="sv-SE" baseline="0" dirty="0" err="1" smtClean="0"/>
              <a:t>inport</a:t>
            </a:r>
            <a:r>
              <a:rPr lang="sv-SE" baseline="0" dirty="0" smtClean="0"/>
              <a:t> finns det en kö av meddelanden, kallade tokens att </a:t>
            </a:r>
            <a:r>
              <a:rPr lang="sv-SE" baseline="0" dirty="0" err="1" smtClean="0"/>
              <a:t>processera</a:t>
            </a:r>
            <a:r>
              <a:rPr lang="sv-SE" baseline="0" dirty="0" smtClean="0"/>
              <a:t>. För varje </a:t>
            </a:r>
            <a:r>
              <a:rPr lang="sv-SE" baseline="0" dirty="0" err="1" smtClean="0"/>
              <a:t>utport</a:t>
            </a:r>
            <a:r>
              <a:rPr lang="sv-SE" baseline="0" dirty="0" smtClean="0"/>
              <a:t> finns en kö av tokens att skicka vidare till nästa aktor.</a:t>
            </a:r>
          </a:p>
          <a:p>
            <a:endParaRPr lang="sv-SE" baseline="0" dirty="0" smtClean="0"/>
          </a:p>
          <a:p>
            <a:r>
              <a:rPr lang="sv-SE" baseline="0" dirty="0" smtClean="0"/>
              <a:t>En aktors </a:t>
            </a:r>
            <a:r>
              <a:rPr lang="sv-SE" baseline="0" dirty="0" err="1" smtClean="0"/>
              <a:t>state</a:t>
            </a:r>
            <a:r>
              <a:rPr lang="sv-SE" baseline="0" dirty="0" smtClean="0"/>
              <a:t> används vid </a:t>
            </a:r>
            <a:r>
              <a:rPr lang="sv-SE" baseline="0" dirty="0" err="1" smtClean="0"/>
              <a:t>emigrering</a:t>
            </a:r>
            <a:r>
              <a:rPr lang="sv-SE" baseline="0" dirty="0" smtClean="0"/>
              <a:t> och </a:t>
            </a:r>
            <a:r>
              <a:rPr lang="sv-SE" baseline="0" dirty="0" err="1" smtClean="0"/>
              <a:t>replicering</a:t>
            </a:r>
            <a:r>
              <a:rPr lang="sv-SE" baseline="0" dirty="0" smtClean="0"/>
              <a:t> av aktörer och består främst av:</a:t>
            </a:r>
          </a:p>
          <a:p>
            <a:pPr marL="171450" indent="-171450">
              <a:buFontTx/>
              <a:buChar char="-"/>
            </a:pPr>
            <a:r>
              <a:rPr lang="sv-SE" baseline="0" dirty="0" smtClean="0"/>
              <a:t>Aktors typ</a:t>
            </a:r>
          </a:p>
          <a:p>
            <a:pPr marL="171450" indent="-171450">
              <a:buFontTx/>
              <a:buChar char="-"/>
            </a:pPr>
            <a:r>
              <a:rPr lang="sv-SE" baseline="0" dirty="0" smtClean="0"/>
              <a:t>Argument som behövs vid skapandet av aktorn</a:t>
            </a:r>
          </a:p>
          <a:p>
            <a:pPr marL="171450" indent="-171450">
              <a:buFontTx/>
              <a:buChar char="-"/>
            </a:pPr>
            <a:r>
              <a:rPr lang="sv-SE" baseline="0" dirty="0" smtClean="0"/>
              <a:t>Information om portar</a:t>
            </a:r>
          </a:p>
          <a:p>
            <a:pPr marL="171450" indent="-171450">
              <a:buFontTx/>
              <a:buChar char="-"/>
            </a:pPr>
            <a:r>
              <a:rPr lang="sv-SE" baseline="0" dirty="0" err="1" smtClean="0"/>
              <a:t>Portköer</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4116460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sannolikheten</a:t>
            </a:r>
            <a:r>
              <a:rPr lang="en-US" baseline="0" dirty="0" smtClean="0"/>
              <a:t> </a:t>
            </a:r>
            <a:r>
              <a:rPr lang="en-US" baseline="0" dirty="0" err="1" smtClean="0"/>
              <a:t>av</a:t>
            </a:r>
            <a:r>
              <a:rPr lang="en-US" baseline="0" dirty="0" smtClean="0"/>
              <a:t> k </a:t>
            </a:r>
            <a:r>
              <a:rPr lang="en-US" baseline="0" dirty="0" err="1" smtClean="0"/>
              <a:t>stycken</a:t>
            </a:r>
            <a:r>
              <a:rPr lang="en-US" baseline="0" dirty="0" smtClean="0"/>
              <a:t> </a:t>
            </a:r>
            <a:r>
              <a:rPr lang="en-US" baseline="0" dirty="0" err="1" smtClean="0"/>
              <a:t>fel</a:t>
            </a:r>
            <a:r>
              <a:rPr lang="en-US" baseline="0" dirty="0" smtClean="0"/>
              <a:t> om man vet </a:t>
            </a:r>
            <a:r>
              <a:rPr lang="en-US" baseline="0" dirty="0" err="1" smtClean="0"/>
              <a:t>dess</a:t>
            </a:r>
            <a:r>
              <a:rPr lang="en-US" baseline="0" dirty="0" smtClean="0"/>
              <a:t> </a:t>
            </a:r>
            <a:r>
              <a:rPr lang="en-US" dirty="0" err="1" smtClean="0"/>
              <a:t>felfrekvens</a:t>
            </a:r>
            <a:r>
              <a:rPr lang="en-US" baseline="0" dirty="0" smtClean="0"/>
              <a:t>, </a:t>
            </a:r>
            <a:r>
              <a:rPr lang="en-US" baseline="0" dirty="0" err="1" smtClean="0"/>
              <a:t>tex</a:t>
            </a:r>
            <a:r>
              <a:rPr lang="en-US" baseline="0" dirty="0" smtClean="0"/>
              <a:t> om </a:t>
            </a:r>
            <a:r>
              <a:rPr lang="en-US" dirty="0" err="1" smtClean="0"/>
              <a:t>felfrekvensen</a:t>
            </a:r>
            <a:r>
              <a:rPr lang="en-US" dirty="0" smtClean="0"/>
              <a:t> </a:t>
            </a:r>
            <a:r>
              <a:rPr lang="en-US" baseline="0" dirty="0" err="1" smtClean="0"/>
              <a:t>är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om </a:t>
            </a:r>
            <a:r>
              <a:rPr lang="en-US" baseline="0" dirty="0" err="1" smtClean="0"/>
              <a:t>dagen</a:t>
            </a:r>
            <a:r>
              <a:rPr lang="en-US" baseline="0" dirty="0" smtClean="0"/>
              <a:t>, </a:t>
            </a:r>
            <a:r>
              <a:rPr lang="en-US" baseline="0" dirty="0" err="1" smtClean="0"/>
              <a:t>så</a:t>
            </a:r>
            <a:r>
              <a:rPr lang="en-US" baseline="0" dirty="0" smtClean="0"/>
              <a:t> </a:t>
            </a:r>
            <a:r>
              <a:rPr lang="en-US" baseline="0" dirty="0" err="1" smtClean="0"/>
              <a:t>ger</a:t>
            </a:r>
            <a:r>
              <a:rPr lang="en-US" baseline="0" dirty="0" smtClean="0"/>
              <a:t> P(2) </a:t>
            </a:r>
            <a:r>
              <a:rPr lang="en-US" baseline="0" dirty="0" err="1" smtClean="0"/>
              <a:t>sannolikheten</a:t>
            </a:r>
            <a:r>
              <a:rPr lang="en-US" baseline="0" dirty="0" smtClean="0"/>
              <a:t> </a:t>
            </a:r>
            <a:r>
              <a:rPr lang="en-US" baseline="0" dirty="0" err="1" smtClean="0"/>
              <a:t>för</a:t>
            </a:r>
            <a:r>
              <a:rPr lang="en-US" baseline="0" dirty="0" smtClean="0"/>
              <a:t> 2 </a:t>
            </a:r>
            <a:r>
              <a:rPr lang="en-US" baseline="0" dirty="0" err="1" smtClean="0"/>
              <a:t>fel</a:t>
            </a:r>
            <a:r>
              <a:rPr lang="en-US" baseline="0" dirty="0" smtClean="0"/>
              <a:t> under </a:t>
            </a:r>
            <a:r>
              <a:rPr lang="en-US" baseline="0" dirty="0" err="1" smtClean="0"/>
              <a:t>en</a:t>
            </a:r>
            <a:r>
              <a:rPr lang="en-US" baseline="0" dirty="0" smtClean="0"/>
              <a:t> dag.</a:t>
            </a:r>
          </a:p>
          <a:p>
            <a:endParaRPr lang="en-US" baseline="0" dirty="0" smtClean="0"/>
          </a:p>
          <a:p>
            <a:r>
              <a:rPr lang="en-US" baseline="0" dirty="0" err="1" smtClean="0"/>
              <a:t>Och</a:t>
            </a:r>
            <a:r>
              <a:rPr lang="en-US" baseline="0" dirty="0" smtClean="0"/>
              <a:t> </a:t>
            </a:r>
            <a:r>
              <a:rPr lang="en-US" dirty="0" err="1" smtClean="0"/>
              <a:t>felfrekvensen</a:t>
            </a:r>
            <a:r>
              <a:rPr lang="en-US" dirty="0" smtClean="0"/>
              <a:t> </a:t>
            </a:r>
            <a:r>
              <a:rPr lang="en-US" baseline="0" dirty="0" err="1" smtClean="0"/>
              <a:t>kan</a:t>
            </a:r>
            <a:r>
              <a:rPr lang="en-US" baseline="0" dirty="0" smtClean="0"/>
              <a:t> med mean-time-between-failures </a:t>
            </a:r>
            <a:r>
              <a:rPr lang="en-US" baseline="0" dirty="0" err="1" smtClean="0"/>
              <a:t>beskrivas</a:t>
            </a:r>
            <a:r>
              <a:rPr lang="en-US" baseline="0" dirty="0" smtClean="0"/>
              <a:t> </a:t>
            </a:r>
            <a:r>
              <a:rPr lang="en-US" baseline="0" dirty="0" err="1" smtClean="0"/>
              <a:t>som</a:t>
            </a:r>
            <a:r>
              <a:rPr lang="en-US" baseline="0" dirty="0" smtClean="0"/>
              <a:t> en </a:t>
            </a:r>
            <a:r>
              <a:rPr lang="en-US" baseline="0" dirty="0" err="1" smtClean="0"/>
              <a:t>tid</a:t>
            </a:r>
            <a:r>
              <a:rPr lang="en-US" baseline="0" dirty="0" smtClean="0"/>
              <a:t> t / MTBF</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t="-31351"/>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 TODO update pic or delete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smtClean="0"/>
              <a:t>Actors,</a:t>
            </a:r>
          </a:p>
          <a:p>
            <a:pPr lvl="1">
              <a:buFont typeface="Arial" panose="020B0604020202020204" pitchFamily="34" charset="0"/>
              <a:buChar char="•"/>
            </a:pPr>
            <a:r>
              <a:rPr lang="en-US" dirty="0" smtClean="0"/>
              <a:t>Applications,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t>
            </a:r>
            <a:r>
              <a:rPr lang="en-US" dirty="0" smtClean="0"/>
              <a:t>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a:t>
            </a:r>
            <a:r>
              <a:rPr lang="en-US" dirty="0" smtClean="0"/>
              <a:t>consumer</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a:t>
            </a:r>
            <a:r>
              <a:rPr lang="en-US" dirty="0" smtClean="0"/>
              <a:t>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a:t>
            </a:r>
            <a:r>
              <a:rPr lang="en-US" dirty="0" smtClean="0"/>
              <a:t>replicating the task </a:t>
            </a:r>
            <a:r>
              <a:rPr lang="en-US" i="1" dirty="0" smtClean="0"/>
              <a:t>T</a:t>
            </a:r>
            <a:r>
              <a:rPr lang="en-US" dirty="0" smtClean="0"/>
              <a:t>, the replicas may not be synchronized. To avoid timing issues, it is assumed no external calls are made which depends on when the request is </a:t>
            </a:r>
            <a:r>
              <a:rPr lang="en-US" dirty="0" smtClean="0"/>
              <a:t>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t>
            </a:r>
            <a:r>
              <a:rPr lang="en-US" dirty="0" smtClean="0"/>
              <a:t>a component surviving a time </a:t>
            </a:r>
            <a:r>
              <a:rPr lang="en-US" i="1" dirty="0" smtClean="0"/>
              <a:t>t</a:t>
            </a:r>
            <a:r>
              <a:rPr lang="en-US" dirty="0" smtClean="0"/>
              <a:t> as:</a:t>
            </a:r>
          </a:p>
          <a:p>
            <a:pPr marL="0" lvl="0" indent="0">
              <a:buNone/>
            </a:pPr>
            <a:endParaRPr lang="en-US" dirty="0"/>
          </a:p>
          <a:p>
            <a:pPr marL="0" lvl="0" indent="0">
              <a:buNone/>
            </a:pPr>
            <a:endParaRPr lang="en-US" dirty="0" smtClean="0"/>
          </a:p>
          <a:p>
            <a:pPr marL="0" indent="0">
              <a:buNone/>
            </a:pPr>
            <a:r>
              <a:rPr lang="en-US" dirty="0"/>
              <a:t>The 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mc:Choice xmlns:a14="http://schemas.microsoft.com/office/drawing/2010/main"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8" name="Rectangle 6"/>
              <p:cNvSpPr/>
              <p:nvPr/>
            </p:nvSpPr>
            <p:spPr>
              <a:xfrm>
                <a:off x="4467787" y="3964572"/>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p:sp>
            <p:nvSpPr>
              <p:cNvPr id="8" name="Rectangle 6"/>
              <p:cNvSpPr>
                <a:spLocks noRot="1" noChangeAspect="1" noMove="1" noResize="1" noEditPoints="1" noAdjustHandles="1" noChangeArrowheads="1" noChangeShapeType="1" noTextEdit="1"/>
              </p:cNvSpPr>
              <p:nvPr/>
            </p:nvSpPr>
            <p:spPr>
              <a:xfrm>
                <a:off x="4467787" y="3964572"/>
                <a:ext cx="3317383" cy="369332"/>
              </a:xfrm>
              <a:prstGeom prst="rect">
                <a:avLst/>
              </a:prstGeom>
              <a:blipFill rotWithShape="0">
                <a:blip r:embed="rId4"/>
                <a:stretch>
                  <a:fillRect b="-1311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0">
                  <a:buFont typeface="Arial" charset="0"/>
                  <a:buChar char="•"/>
                </a:pPr>
                <a:r>
                  <a:rPr lang="en-US" dirty="0" smtClean="0"/>
                  <a:t>We consider </a:t>
                </a:r>
                <a:r>
                  <a:rPr lang="en-US" dirty="0" smtClean="0"/>
                  <a:t>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3556</TotalTime>
  <Words>5576</Words>
  <Application>Microsoft Office PowerPoint</Application>
  <PresentationFormat>Bredbild</PresentationFormat>
  <Paragraphs>552</Paragraphs>
  <Slides>54</Slides>
  <Notes>52</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54</vt:i4>
      </vt:variant>
    </vt:vector>
  </HeadingPairs>
  <TitlesOfParts>
    <vt:vector size="61" baseType="lpstr">
      <vt:lpstr>Arial</vt:lpstr>
      <vt:lpstr>Calibri</vt:lpstr>
      <vt:lpstr>Calibri Light</vt:lpstr>
      <vt:lpstr>Cambria Math</vt:lpstr>
      <vt:lpstr>Monaco</vt:lpstr>
      <vt:lpstr>Wingdings</vt:lpstr>
      <vt:lpstr>Retrospect</vt:lpstr>
      <vt:lpstr>Dynamic Fault-Tolerance and Task Scheduling in Distributed Systems</vt:lpstr>
      <vt:lpstr>Agenda</vt:lpstr>
      <vt:lpstr>Introduction</vt:lpstr>
      <vt:lpstr>Goal</vt:lpstr>
      <vt:lpstr>Application model</vt:lpstr>
      <vt:lpstr>Application model with replicas</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Detecting node failure - best and worst case TODO update pic or delete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runtime</vt:lpstr>
      <vt:lpstr>Calvin - actor</vt:lpstr>
      <vt:lpstr>Calvin - application</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255</cp:revision>
  <dcterms:created xsi:type="dcterms:W3CDTF">2016-04-26T11:03:39Z</dcterms:created>
  <dcterms:modified xsi:type="dcterms:W3CDTF">2016-05-24T11:25:59Z</dcterms:modified>
</cp:coreProperties>
</file>