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378" r:id="rId43"/>
    <p:sldId id="258" r:id="rId44"/>
    <p:sldId id="263" r:id="rId45"/>
    <p:sldId id="276" r:id="rId46"/>
    <p:sldId id="277" r:id="rId47"/>
    <p:sldId id="278" r:id="rId48"/>
    <p:sldId id="368" r:id="rId49"/>
    <p:sldId id="369" r:id="rId50"/>
    <p:sldId id="366" r:id="rId51"/>
    <p:sldId id="367" r:id="rId52"/>
    <p:sldId id="379" r:id="rId53"/>
    <p:sldId id="365" r:id="rId54"/>
    <p:sldId id="3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a:t>
            </a:r>
            <a:r>
              <a:rPr lang="sv-SE" i="0" baseline="0" noProof="0" dirty="0" smtClean="0"/>
              <a:t>samma </a:t>
            </a:r>
            <a:r>
              <a:rPr lang="sv-SE" i="0" baseline="0" noProof="0" dirty="0" smtClean="0"/>
              <a:t>tillförlitlighet som om vi hade haft 10 </a:t>
            </a:r>
            <a:r>
              <a:rPr lang="sv-SE" i="0" baseline="0" noProof="0" dirty="0" err="1" smtClean="0"/>
              <a:t>replikor</a:t>
            </a:r>
            <a:r>
              <a:rPr lang="sv-SE" i="0" baseline="0" noProof="0" dirty="0" smtClean="0"/>
              <a:t> på den noden</a:t>
            </a:r>
            <a:r>
              <a:rPr lang="sv-SE" i="0" baseline="0" noProof="0" dirty="0" smtClean="0"/>
              <a:t>.</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 500 </a:t>
            </a:r>
            <a:r>
              <a:rPr lang="sv-SE" i="0" baseline="0" noProof="0" dirty="0" err="1" smtClean="0"/>
              <a:t>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eller</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smtClean="0"/>
              <a:t>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smtClean="0"/>
              <a:t>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t>
            </a:r>
            <a:r>
              <a:rPr lang="sv-SE" baseline="0" dirty="0" smtClean="0"/>
              <a:t>aktörer</a:t>
            </a:r>
          </a:p>
          <a:p>
            <a:endParaRPr lang="sv-SE" baseline="0" dirty="0" smtClean="0"/>
          </a:p>
          <a:p>
            <a:r>
              <a:rPr lang="sv-SE" baseline="0" dirty="0" smtClean="0"/>
              <a:t>Dessa aktörer kör inom ett </a:t>
            </a:r>
            <a:r>
              <a:rPr lang="sv-SE" baseline="0" dirty="0" err="1" smtClean="0"/>
              <a:t>runtime</a:t>
            </a:r>
            <a:r>
              <a:rPr lang="sv-SE" baseline="0" dirty="0" smtClean="0"/>
              <a:t>. </a:t>
            </a:r>
            <a:r>
              <a:rPr lang="sv-SE" baseline="0" dirty="0" err="1" smtClean="0"/>
              <a:t>Runtimet</a:t>
            </a:r>
            <a:r>
              <a:rPr lang="sv-SE" baseline="0" dirty="0" smtClean="0"/>
              <a:t> tillgodoser allting som aktorn behöver, tex så sköter den all </a:t>
            </a:r>
            <a:r>
              <a:rPr lang="sv-SE" baseline="0" dirty="0" err="1" smtClean="0"/>
              <a:t>kommunication</a:t>
            </a:r>
            <a:r>
              <a:rPr lang="sv-SE" baseline="0" dirty="0" smtClean="0"/>
              <a:t> mellan aktörer både inom samme </a:t>
            </a:r>
            <a:r>
              <a:rPr lang="sv-SE" baseline="0" dirty="0" err="1" smtClean="0"/>
              <a:t>runtime</a:t>
            </a:r>
            <a:r>
              <a:rPr lang="sv-SE" baseline="0" dirty="0" smtClean="0"/>
              <a:t> och mellan andra </a:t>
            </a:r>
            <a:r>
              <a:rPr lang="sv-SE" baseline="0" dirty="0" err="1" smtClean="0"/>
              <a:t>runtimes</a:t>
            </a:r>
            <a:r>
              <a:rPr lang="sv-SE" baseline="0" dirty="0" smtClean="0"/>
              <a:t>.</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ett exempel på</a:t>
            </a:r>
            <a:r>
              <a:rPr lang="sv-SE" baseline="0" dirty="0" smtClean="0"/>
              <a:t> föregående applikation, där två av aktörerna kör i runtime1 och en i runtime2.</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736337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a:t>
            </a:r>
            <a:endParaRPr lang="en-US" baseline="0" dirty="0" smtClean="0"/>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a:t>
            </a:r>
            <a:r>
              <a:rPr lang="en-US" baseline="0" dirty="0" smtClean="0"/>
              <a:t>vi </a:t>
            </a:r>
            <a:r>
              <a:rPr lang="en-US" baseline="0" dirty="0" err="1" smtClean="0"/>
              <a:t>därför</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model</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a:t>
            </a:r>
            <a:r>
              <a:rPr lang="is-IS" dirty="0" smtClean="0"/>
              <a:t>assuming failures </a:t>
            </a:r>
            <a:r>
              <a:rPr lang="is-IS" dirty="0" smtClean="0"/>
              <a:t>do not depend on the job </a:t>
            </a:r>
            <a:r>
              <a:rPr lang="is-IS" dirty="0" smtClean="0"/>
              <a:t>the nodes </a:t>
            </a:r>
            <a:r>
              <a:rPr lang="is-IS" dirty="0" smtClean="0"/>
              <a:t>do, the reliability depends </a:t>
            </a:r>
            <a:r>
              <a:rPr lang="is-IS" dirty="0" smtClean="0"/>
              <a:t>only on </a:t>
            </a:r>
            <a:r>
              <a:rPr lang="is-IS" dirty="0" smtClean="0"/>
              <a:t>the nodes on which the replicas are running, not the number of </a:t>
            </a:r>
            <a:r>
              <a:rPr lang="is-IS" dirty="0" smtClean="0"/>
              <a:t>replicas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sSub>
                                        <m:sSubPr>
                                          <m:ctrlPr>
                                            <a:rPr lang="en-US" i="1" smtClean="0">
                                              <a:latin typeface="Cambria Math" charset="0"/>
                                            </a:rPr>
                                          </m:ctrlPr>
                                        </m:sSubPr>
                                        <m:e>
                                          <m:r>
                                            <a:rPr lang="sv-SE" b="0" i="1" smtClean="0">
                                              <a:latin typeface="Cambria Math" charset="0"/>
                                            </a:rPr>
                                            <m:t>𝑀𝑇𝐵𝐹</m:t>
                                          </m:r>
                                        </m:e>
                                        <m:sub>
                                          <m:r>
                                            <a:rPr lang="sv-SE" b="0" i="1" smtClean="0">
                                              <a:latin typeface="Cambria Math" charset="0"/>
                                            </a:rPr>
                                            <m:t>𝑘</m:t>
                                          </m:r>
                                        </m:sub>
                                      </m:sSub>
                                    </m:den>
                                  </m:f>
                                </m:e>
                              </m:d>
                            </m:sup>
                          </m:sSup>
                        </m:e>
                      </m:nary>
                    </m:oMath>
                  </m:oMathPara>
                </a14:m>
                <a:endParaRPr lang="en-GB" dirty="0" smtClean="0"/>
              </a:p>
            </p:txBody>
          </p:sp>
        </mc:Choice>
        <mc:Fallback>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t="-25217"/>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r>
              <a:rPr lang="en-US" dirty="0" smtClean="0"/>
              <a:t>.</a:t>
            </a:r>
          </a:p>
          <a:p>
            <a:pPr lvl="1">
              <a:buFont typeface="Arial" charset="0"/>
              <a:buChar char="•"/>
            </a:pPr>
            <a:r>
              <a:rPr lang="en-US" b="1" dirty="0" smtClean="0"/>
              <a:t>Users often demand a reliability higher than the actual reliability of the resources used</a:t>
            </a:r>
            <a:endParaRPr lang="en-US" dirty="0" smtClean="0"/>
          </a:p>
          <a:p>
            <a:pPr>
              <a:buFont typeface="Arial" charset="0"/>
              <a:buChar char="•"/>
            </a:pPr>
            <a:r>
              <a:rPr lang="en-US" dirty="0" smtClean="0"/>
              <a:t>For many applications, e.g. stream </a:t>
            </a:r>
            <a:r>
              <a:rPr lang="en-US" dirty="0" smtClean="0"/>
              <a:t>data processing </a:t>
            </a:r>
            <a:r>
              <a:rPr lang="en-US" dirty="0" smtClean="0"/>
              <a:t>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2908300"/>
            <a:ext cx="5105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427201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a:t>
            </a:r>
            <a:r>
              <a:rPr lang="en-US" dirty="0" smtClean="0"/>
              <a:t>link failures</a:t>
            </a:r>
            <a:endParaRPr lang="en-US" dirty="0" smtClean="0"/>
          </a:p>
          <a:p>
            <a:pPr lvl="1">
              <a:buFont typeface="Arial" charset="0"/>
              <a:buChar char="•"/>
            </a:pPr>
            <a:r>
              <a:rPr lang="en-US" dirty="0" smtClean="0"/>
              <a:t>All tasks always produce a correct </a:t>
            </a:r>
            <a:r>
              <a:rPr lang="en-US" dirty="0" smtClean="0"/>
              <a:t>result</a:t>
            </a:r>
          </a:p>
          <a:p>
            <a:pPr>
              <a:buFont typeface="Arial" charset="0"/>
              <a:buChar char="•"/>
            </a:pPr>
            <a:r>
              <a:rPr lang="en-US" dirty="0" smtClean="0"/>
              <a:t>This </a:t>
            </a:r>
            <a:r>
              <a:rPr lang="en-US" dirty="0" smtClean="0"/>
              <a:t>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070" y="3857414"/>
            <a:ext cx="3996819" cy="193440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3862</TotalTime>
  <Words>5599</Words>
  <Application>Microsoft Macintosh PowerPoint</Application>
  <PresentationFormat>Widescreen</PresentationFormat>
  <Paragraphs>570</Paragraphs>
  <Slides>54</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vt:lpstr>
      <vt:lpstr>Probability of failure</vt:lpstr>
      <vt:lpstr>Mean-time-between-failure</vt:lpstr>
      <vt:lpstr>Reliability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application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Conclusion – ha med något sånt här?</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288</cp:revision>
  <dcterms:created xsi:type="dcterms:W3CDTF">2016-04-26T11:03:39Z</dcterms:created>
  <dcterms:modified xsi:type="dcterms:W3CDTF">2016-05-25T10:10:46Z</dcterms:modified>
</cp:coreProperties>
</file>