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6" r:id="rId22"/>
    <p:sldId id="359" r:id="rId23"/>
    <p:sldId id="357" r:id="rId24"/>
    <p:sldId id="358" r:id="rId25"/>
    <p:sldId id="311" r:id="rId26"/>
    <p:sldId id="313" r:id="rId27"/>
    <p:sldId id="315" r:id="rId28"/>
    <p:sldId id="317" r:id="rId29"/>
    <p:sldId id="318" r:id="rId30"/>
    <p:sldId id="381" r:id="rId31"/>
    <p:sldId id="332" r:id="rId32"/>
    <p:sldId id="336" r:id="rId33"/>
    <p:sldId id="337" r:id="rId34"/>
    <p:sldId id="258" r:id="rId35"/>
    <p:sldId id="277" r:id="rId36"/>
    <p:sldId id="278" r:id="rId37"/>
    <p:sldId id="368" r:id="rId38"/>
    <p:sldId id="369" r:id="rId39"/>
    <p:sldId id="376" r:id="rId40"/>
    <p:sldId id="380" r:id="rId41"/>
    <p:sldId id="3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endParaRPr lang="en-US" baseline="0" dirty="0" smtClean="0"/>
          </a:p>
          <a:p>
            <a:endParaRPr lang="en-US" baseline="0" dirty="0" smtClean="0"/>
          </a:p>
          <a:p>
            <a:r>
              <a:rPr lang="en-US" baseline="0" dirty="0" smtClean="0"/>
              <a:t>Sedan </a:t>
            </a:r>
            <a:r>
              <a:rPr lang="en-US" baseline="0" dirty="0" err="1" smtClean="0"/>
              <a:t>kommer</a:t>
            </a:r>
            <a:r>
              <a:rPr lang="en-US" baseline="0" dirty="0" smtClean="0"/>
              <a:t> vi till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tillgodoso</a:t>
            </a:r>
            <a:r>
              <a:rPr lang="en-US" baseline="0" dirty="0" smtClean="0"/>
              <a:t> en </a:t>
            </a:r>
            <a:r>
              <a:rPr lang="en-US" baseline="0" dirty="0" err="1" smtClean="0"/>
              <a:t>önskad</a:t>
            </a:r>
            <a:r>
              <a:rPr lang="en-US" baseline="0" dirty="0" smtClean="0"/>
              <a:t> </a:t>
            </a:r>
            <a:r>
              <a:rPr lang="en-US" baseline="0" dirty="0" err="1" smtClean="0"/>
              <a:t>nivå</a:t>
            </a:r>
            <a:r>
              <a:rPr lang="en-US" baseline="0" dirty="0" smtClean="0"/>
              <a:t>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slutligen</a:t>
            </a:r>
            <a:r>
              <a:rPr lang="en-US" baseline="0" dirty="0" smtClean="0"/>
              <a:t> lite experiment vi </a:t>
            </a:r>
            <a:r>
              <a:rPr lang="en-US" baseline="0" dirty="0" err="1" smtClean="0"/>
              <a:t>utförst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30660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0.png"/></Relationships>
</file>

<file path=ppt/slides/_rels/slide3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83588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a:t>
                </a:r>
                <a:r>
                  <a:rPr lang="en-US" dirty="0" smtClean="0"/>
                  <a:t>If </a:t>
                </a:r>
                <a:r>
                  <a:rPr lang="en-US" dirty="0" smtClean="0"/>
                  <a:t>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 depending on:</a:t>
                </a:r>
              </a:p>
              <a:p>
                <a:pPr lvl="1">
                  <a:buFont typeface="Arial" charset="0"/>
                  <a:buChar char="•"/>
                </a:pPr>
                <a:r>
                  <a:rPr lang="en-US" dirty="0" smtClean="0"/>
                  <a:t>Task state size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4420</TotalTime>
  <Words>3954</Words>
  <Application>Microsoft Office PowerPoint</Application>
  <PresentationFormat>Bredbild</PresentationFormat>
  <Paragraphs>473</Paragraphs>
  <Slides>41</Slides>
  <Notes>40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41</vt:i4>
      </vt:variant>
    </vt:vector>
  </HeadingPairs>
  <TitlesOfParts>
    <vt:vector size="47"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345</cp:revision>
  <dcterms:created xsi:type="dcterms:W3CDTF">2016-04-26T11:03:39Z</dcterms:created>
  <dcterms:modified xsi:type="dcterms:W3CDTF">2016-05-27T09:41:49Z</dcterms:modified>
</cp:coreProperties>
</file>