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5"/>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02" r:id="rId14"/>
    <p:sldId id="323" r:id="rId15"/>
    <p:sldId id="310" r:id="rId16"/>
    <p:sldId id="345" r:id="rId17"/>
    <p:sldId id="346" r:id="rId18"/>
    <p:sldId id="347" r:id="rId19"/>
    <p:sldId id="340" r:id="rId20"/>
    <p:sldId id="348" r:id="rId21"/>
    <p:sldId id="349" r:id="rId22"/>
    <p:sldId id="352" r:id="rId23"/>
    <p:sldId id="353" r:id="rId24"/>
    <p:sldId id="355" r:id="rId25"/>
    <p:sldId id="360" r:id="rId26"/>
    <p:sldId id="356" r:id="rId27"/>
    <p:sldId id="359" r:id="rId28"/>
    <p:sldId id="357" r:id="rId29"/>
    <p:sldId id="358" r:id="rId30"/>
    <p:sldId id="311" r:id="rId31"/>
    <p:sldId id="339" r:id="rId32"/>
    <p:sldId id="313" r:id="rId33"/>
    <p:sldId id="314" r:id="rId34"/>
    <p:sldId id="315" r:id="rId35"/>
    <p:sldId id="316" r:id="rId36"/>
    <p:sldId id="317" r:id="rId37"/>
    <p:sldId id="318" r:id="rId38"/>
    <p:sldId id="332" r:id="rId39"/>
    <p:sldId id="336" r:id="rId40"/>
    <p:sldId id="337" r:id="rId41"/>
    <p:sldId id="294" r:id="rId42"/>
    <p:sldId id="299" r:id="rId43"/>
    <p:sldId id="258" r:id="rId44"/>
    <p:sldId id="263" r:id="rId45"/>
    <p:sldId id="276" r:id="rId46"/>
    <p:sldId id="277" r:id="rId47"/>
    <p:sldId id="278" r:id="rId48"/>
    <p:sldId id="368" r:id="rId49"/>
    <p:sldId id="369" r:id="rId50"/>
    <p:sldId id="366" r:id="rId51"/>
    <p:sldId id="367" r:id="rId52"/>
    <p:sldId id="365" r:id="rId53"/>
    <p:sldId id="37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en</a:t>
            </a:r>
            <a:r>
              <a:rPr lang="en-US" baseline="0" dirty="0" smtClean="0"/>
              <a:t>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när</a:t>
            </a:r>
            <a:r>
              <a:rPr lang="en-US" dirty="0" smtClean="0"/>
              <a:t> vi </a:t>
            </a:r>
            <a:r>
              <a:rPr lang="en-US" dirty="0" err="1" smtClean="0"/>
              <a:t>har</a:t>
            </a:r>
            <a:r>
              <a:rPr lang="en-US" dirty="0" smtClean="0"/>
              <a:t> </a:t>
            </a:r>
            <a:r>
              <a:rPr lang="en-US" dirty="0" err="1" smtClean="0"/>
              <a:t>ett</a:t>
            </a:r>
            <a:r>
              <a:rPr lang="en-US" dirty="0" smtClean="0"/>
              <a:t> </a:t>
            </a:r>
            <a:r>
              <a:rPr lang="en-US" dirty="0" err="1" smtClean="0"/>
              <a:t>uttryck</a:t>
            </a:r>
            <a:r>
              <a:rPr lang="en-US" dirty="0" smtClean="0"/>
              <a:t> </a:t>
            </a:r>
            <a:r>
              <a:rPr lang="en-US" dirty="0" err="1" smtClean="0"/>
              <a:t>för</a:t>
            </a:r>
            <a:r>
              <a:rPr lang="en-US" dirty="0" smtClean="0"/>
              <a:t> </a:t>
            </a:r>
            <a:r>
              <a:rPr lang="en-US" dirty="0" err="1" smtClean="0"/>
              <a:t>tillförlitlighet</a:t>
            </a:r>
            <a:r>
              <a:rPr lang="en-US" dirty="0" smtClean="0"/>
              <a:t> </a:t>
            </a:r>
            <a:r>
              <a:rPr lang="en-US" dirty="0" err="1" smtClean="0"/>
              <a:t>kan</a:t>
            </a:r>
            <a:r>
              <a:rPr lang="en-US" dirty="0" smtClean="0"/>
              <a:t> vi </a:t>
            </a:r>
            <a:r>
              <a:rPr lang="en-US" dirty="0" err="1" smtClean="0"/>
              <a:t>gå</a:t>
            </a:r>
            <a:r>
              <a:rPr lang="en-US" dirty="0" smtClean="0"/>
              <a:t> </a:t>
            </a:r>
            <a:r>
              <a:rPr lang="en-US" dirty="0" err="1" smtClean="0"/>
              <a:t>vidare</a:t>
            </a:r>
            <a:r>
              <a:rPr lang="en-US" dirty="0" smtClean="0"/>
              <a:t> med </a:t>
            </a:r>
            <a:r>
              <a:rPr lang="en-US" dirty="0" err="1" smtClean="0"/>
              <a:t>följande</a:t>
            </a:r>
            <a:r>
              <a:rPr lang="en-US" dirty="0" smtClean="0"/>
              <a:t> </a:t>
            </a:r>
            <a:r>
              <a:rPr lang="en-US" dirty="0" err="1" smtClean="0"/>
              <a:t>algoritm</a:t>
            </a:r>
            <a:r>
              <a:rPr lang="en-US" baseline="0" dirty="0" smtClean="0"/>
              <a:t> </a:t>
            </a:r>
            <a:r>
              <a:rPr lang="en-US" baseline="0" dirty="0" err="1" smtClean="0"/>
              <a:t>som</a:t>
            </a:r>
            <a:r>
              <a:rPr lang="en-US" baseline="0" dirty="0" smtClean="0"/>
              <a:t> </a:t>
            </a:r>
            <a:r>
              <a:rPr lang="en-US" baseline="0" dirty="0" err="1" smtClean="0"/>
              <a:t>automatiskt</a:t>
            </a:r>
            <a:r>
              <a:rPr lang="en-US" baseline="0" dirty="0" smtClean="0"/>
              <a:t>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smtClean="0"/>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följande</a:t>
            </a:r>
            <a:r>
              <a:rPr lang="en-US" baseline="0" dirty="0" smtClean="0"/>
              <a:t> </a:t>
            </a:r>
            <a:r>
              <a:rPr lang="en-US" baseline="0" dirty="0" err="1" smtClean="0"/>
              <a:t>antaganden</a:t>
            </a:r>
            <a:r>
              <a:rPr lang="en-US" baseline="0" dirty="0" smtClean="0"/>
              <a:t>:</a:t>
            </a:r>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resurserna</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vår</a:t>
            </a:r>
            <a:r>
              <a:rPr lang="en-US" baseline="0" dirty="0" smtClean="0"/>
              <a:t> </a:t>
            </a:r>
            <a:r>
              <a:rPr lang="en-US" baseline="0" dirty="0" err="1" smtClean="0"/>
              <a:t>applikationsmodell</a:t>
            </a:r>
            <a:r>
              <a:rPr lang="en-US" baseline="0" dirty="0" smtClean="0"/>
              <a:t> </a:t>
            </a:r>
            <a:r>
              <a:rPr lang="en-US" baseline="0" dirty="0" err="1" smtClean="0"/>
              <a:t>då</a:t>
            </a:r>
            <a:r>
              <a:rPr lang="en-US" baseline="0" dirty="0" smtClean="0"/>
              <a:t> </a:t>
            </a:r>
            <a:r>
              <a:rPr lang="en-US" baseline="0" dirty="0" err="1" smtClean="0"/>
              <a:t>molntjänster</a:t>
            </a:r>
            <a:r>
              <a:rPr lang="en-US" baseline="0" dirty="0" smtClean="0"/>
              <a:t> T </a:t>
            </a:r>
            <a:r>
              <a:rPr lang="en-US" baseline="0" dirty="0" err="1" smtClean="0"/>
              <a:t>blivit</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synkroniseringspopblem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placera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behöver</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tillförlitligheterna</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a:t>
            </a:r>
            <a:endParaRPr lang="en-US" dirty="0" smtClean="0"/>
          </a:p>
          <a:p>
            <a:endParaRPr lang="en-US" dirty="0" smtClean="0"/>
          </a:p>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a:t>
            </a:r>
            <a:r>
              <a:rPr lang="is-IS" i="1" dirty="0" smtClean="0"/>
              <a:t>up and running during a time t...”</a:t>
            </a:r>
            <a:endParaRPr lang="is-IS" dirty="0" smtClean="0"/>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Reliability is </a:t>
            </a:r>
            <a:r>
              <a:rPr lang="en-US" i="1" dirty="0" smtClean="0"/>
              <a:t>“</a:t>
            </a:r>
            <a:r>
              <a:rPr lang="is-IS" i="1" dirty="0" smtClean="0"/>
              <a:t>… at least one replica is up and running...”</a:t>
            </a:r>
            <a:endParaRPr lang="is-IS" i="1" dirty="0"/>
          </a:p>
          <a:p>
            <a:pPr>
              <a:buFont typeface="Arial" panose="020B0604020202020204" pitchFamily="34" charset="0"/>
              <a:buChar char="•"/>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r>
                        <a:rPr lang="sv-SE" b="0" i="1" smtClean="0">
                          <a:latin typeface="Cambria Math" panose="02040503050406030204" pitchFamily="18"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operational or dead</a:t>
            </a:r>
          </a:p>
          <a:p>
            <a:pPr lvl="1">
              <a:buFont typeface="Arial" charset="0"/>
              <a:buChar char="•"/>
            </a:pPr>
            <a:r>
              <a:rPr lang="en-US" dirty="0" smtClean="0"/>
              <a:t>The network is fully reliable, e.g. no broken links</a:t>
            </a:r>
          </a:p>
          <a:p>
            <a:pPr lvl="1">
              <a:buFont typeface="Arial" charset="0"/>
              <a:buChar char="•"/>
            </a:pPr>
            <a:r>
              <a:rPr lang="en-US" dirty="0" smtClean="0"/>
              <a:t>All tasks always produce a correct result </a:t>
            </a:r>
          </a:p>
          <a:p>
            <a:pPr lvl="1">
              <a:buFont typeface="Arial" charset="0"/>
              <a:buChar char="•"/>
            </a:pPr>
            <a:endParaRPr lang="en-US" dirty="0"/>
          </a:p>
          <a:p>
            <a:pPr>
              <a:buFont typeface="Arial" charset="0"/>
              <a:buChar char="•"/>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3771</TotalTime>
  <Words>5286</Words>
  <Application>Microsoft Macintosh PowerPoint</Application>
  <PresentationFormat>Widescreen</PresentationFormat>
  <Paragraphs>555</Paragraphs>
  <Slides>53</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model</vt:lpstr>
      <vt:lpstr>Probability of failure</vt:lpstr>
      <vt:lpstr>Mean-time-between-failure</vt:lpstr>
      <vt:lpstr>Reliability model</vt:lpstr>
      <vt:lpstr>Reliability model cont’d</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276</cp:revision>
  <dcterms:created xsi:type="dcterms:W3CDTF">2016-04-26T11:03:39Z</dcterms:created>
  <dcterms:modified xsi:type="dcterms:W3CDTF">2016-05-25T08:32:00Z</dcterms:modified>
</cp:coreProperties>
</file>