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31" r:id="rId6"/>
    <p:sldId id="307" r:id="rId7"/>
    <p:sldId id="309"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21" r:id="rId31"/>
    <p:sldId id="339" r:id="rId32"/>
    <p:sldId id="313" r:id="rId33"/>
    <p:sldId id="314" r:id="rId34"/>
    <p:sldId id="315" r:id="rId35"/>
    <p:sldId id="316" r:id="rId36"/>
    <p:sldId id="317" r:id="rId37"/>
    <p:sldId id="318" r:id="rId38"/>
    <p:sldId id="332" r:id="rId39"/>
    <p:sldId id="336" r:id="rId40"/>
    <p:sldId id="337" r:id="rId41"/>
    <p:sldId id="294" r:id="rId42"/>
    <p:sldId id="297" r:id="rId43"/>
    <p:sldId id="298" r:id="rId44"/>
    <p:sldId id="299" r:id="rId45"/>
    <p:sldId id="258" r:id="rId46"/>
    <p:sldId id="263" r:id="rId47"/>
    <p:sldId id="276" r:id="rId48"/>
    <p:sldId id="277" r:id="rId49"/>
    <p:sldId id="278" r:id="rId50"/>
    <p:sldId id="368" r:id="rId51"/>
    <p:sldId id="369" r:id="rId52"/>
    <p:sldId id="366" r:id="rId53"/>
    <p:sldId id="367" r:id="rId54"/>
    <p:sldId id="36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(med </a:t>
            </a:r>
            <a:r>
              <a:rPr lang="en-US" baseline="0" dirty="0" err="1" smtClean="0"/>
              <a:t>en</a:t>
            </a:r>
            <a:r>
              <a:rPr lang="en-US" baseline="0" dirty="0" smtClean="0"/>
              <a:t> </a:t>
            </a:r>
            <a:r>
              <a:rPr lang="en-US" baseline="0" dirty="0" err="1" smtClean="0"/>
              <a:t>frekvens</a:t>
            </a:r>
            <a:r>
              <a:rPr lang="en-US" baseline="0" dirty="0" smtClean="0"/>
              <a:t> </a:t>
            </a:r>
            <a:r>
              <a:rPr lang="en-US" baseline="0" dirty="0" err="1" smtClean="0"/>
              <a:t>på</a:t>
            </a:r>
            <a:r>
              <a:rPr lang="en-US" baseline="0" dirty="0" smtClean="0"/>
              <a:t> 200 </a:t>
            </a:r>
            <a:r>
              <a:rPr lang="en-US" baseline="0" dirty="0" err="1" smtClean="0"/>
              <a:t>ms</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err="1" smtClean="0"/>
              <a:t>model</a:t>
            </a:r>
            <a:r>
              <a:rPr lang="sv-SE" baseline="0" noProof="0" dirty="0" smtClean="0"/>
              <a:t>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Ett Calvin-</a:t>
            </a:r>
            <a:r>
              <a:rPr lang="sv-SE" dirty="0" err="1" smtClean="0"/>
              <a:t>runtime</a:t>
            </a:r>
            <a:r>
              <a:rPr lang="sv-SE" baseline="0" dirty="0" smtClean="0"/>
              <a:t> är en container för aktörer. </a:t>
            </a:r>
          </a:p>
          <a:p>
            <a:endParaRPr lang="sv-SE" baseline="0" dirty="0" smtClean="0"/>
          </a:p>
          <a:p>
            <a:r>
              <a:rPr lang="sv-SE" baseline="0" dirty="0" err="1" smtClean="0"/>
              <a:t>Runtimet</a:t>
            </a:r>
            <a:r>
              <a:rPr lang="sv-SE" baseline="0" dirty="0" smtClean="0"/>
              <a:t> sköter allt med datatransport mellan aktörer, både på samma </a:t>
            </a:r>
            <a:r>
              <a:rPr lang="sv-SE" baseline="0" dirty="0" err="1" smtClean="0"/>
              <a:t>runtime</a:t>
            </a:r>
            <a:r>
              <a:rPr lang="sv-SE" baseline="0" dirty="0" smtClean="0"/>
              <a:t> men även mellan </a:t>
            </a:r>
            <a:r>
              <a:rPr lang="sv-SE" baseline="0" dirty="0" err="1" smtClean="0"/>
              <a:t>runtimes</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321095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a:t>
            </a:r>
            <a:r>
              <a:rPr lang="sv-SE" baseline="0" dirty="0" smtClean="0"/>
              <a:t> aktor i Calvin består av portat, actions och villkor för under vilka aktorn kan köras.</a:t>
            </a:r>
          </a:p>
          <a:p>
            <a:endParaRPr lang="sv-SE" baseline="0" dirty="0" smtClean="0"/>
          </a:p>
          <a:p>
            <a:r>
              <a:rPr lang="sv-SE" baseline="0" dirty="0" smtClean="0"/>
              <a:t>För varje </a:t>
            </a:r>
            <a:r>
              <a:rPr lang="sv-SE" baseline="0" dirty="0" err="1" smtClean="0"/>
              <a:t>inport</a:t>
            </a:r>
            <a:r>
              <a:rPr lang="sv-SE" baseline="0" dirty="0" smtClean="0"/>
              <a:t> finns det en kö av meddelanden, kallade tokens att </a:t>
            </a:r>
            <a:r>
              <a:rPr lang="sv-SE" baseline="0" dirty="0" err="1" smtClean="0"/>
              <a:t>processera</a:t>
            </a:r>
            <a:r>
              <a:rPr lang="sv-SE" baseline="0" dirty="0" smtClean="0"/>
              <a:t>. För varje </a:t>
            </a:r>
            <a:r>
              <a:rPr lang="sv-SE" baseline="0" dirty="0" err="1" smtClean="0"/>
              <a:t>utport</a:t>
            </a:r>
            <a:r>
              <a:rPr lang="sv-SE" baseline="0" dirty="0" smtClean="0"/>
              <a:t> finns en kö av tokens att skicka vidare till nästa aktor.</a:t>
            </a:r>
          </a:p>
          <a:p>
            <a:endParaRPr lang="sv-SE" baseline="0" dirty="0" smtClean="0"/>
          </a:p>
          <a:p>
            <a:r>
              <a:rPr lang="sv-SE" baseline="0" dirty="0" smtClean="0"/>
              <a:t>En aktors </a:t>
            </a:r>
            <a:r>
              <a:rPr lang="sv-SE" baseline="0" dirty="0" err="1" smtClean="0"/>
              <a:t>state</a:t>
            </a:r>
            <a:r>
              <a:rPr lang="sv-SE" baseline="0" dirty="0" smtClean="0"/>
              <a:t> används vid </a:t>
            </a:r>
            <a:r>
              <a:rPr lang="sv-SE" baseline="0" dirty="0" err="1" smtClean="0"/>
              <a:t>emigrering</a:t>
            </a:r>
            <a:r>
              <a:rPr lang="sv-SE" baseline="0" dirty="0" smtClean="0"/>
              <a:t> och </a:t>
            </a:r>
            <a:r>
              <a:rPr lang="sv-SE" baseline="0" dirty="0" err="1" smtClean="0"/>
              <a:t>replicering</a:t>
            </a:r>
            <a:r>
              <a:rPr lang="sv-SE" baseline="0" dirty="0" smtClean="0"/>
              <a:t> av aktörer och består främst av:</a:t>
            </a:r>
          </a:p>
          <a:p>
            <a:pPr marL="171450" indent="-171450">
              <a:buFontTx/>
              <a:buChar char="-"/>
            </a:pPr>
            <a:r>
              <a:rPr lang="sv-SE" baseline="0" dirty="0" smtClean="0"/>
              <a:t>Aktors typ</a:t>
            </a:r>
          </a:p>
          <a:p>
            <a:pPr marL="171450" indent="-171450">
              <a:buFontTx/>
              <a:buChar char="-"/>
            </a:pPr>
            <a:r>
              <a:rPr lang="sv-SE" baseline="0" dirty="0" smtClean="0"/>
              <a:t>Argument som behövs vid skapandet av aktorn</a:t>
            </a:r>
          </a:p>
          <a:p>
            <a:pPr marL="171450" indent="-171450">
              <a:buFontTx/>
              <a:buChar char="-"/>
            </a:pPr>
            <a:r>
              <a:rPr lang="sv-SE" baseline="0" dirty="0" smtClean="0"/>
              <a:t>Information om portar</a:t>
            </a:r>
          </a:p>
          <a:p>
            <a:pPr marL="171450" indent="-171450">
              <a:buFontTx/>
              <a:buChar char="-"/>
            </a:pPr>
            <a:r>
              <a:rPr lang="sv-SE" baseline="0" dirty="0" err="1" smtClean="0"/>
              <a:t>Portköer</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4116460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sannolikheten</a:t>
            </a:r>
            <a:r>
              <a:rPr lang="en-US" baseline="0" dirty="0" smtClean="0"/>
              <a:t> </a:t>
            </a:r>
            <a:r>
              <a:rPr lang="en-US" baseline="0" dirty="0" err="1" smtClean="0"/>
              <a:t>av</a:t>
            </a:r>
            <a:r>
              <a:rPr lang="en-US" baseline="0" dirty="0" smtClean="0"/>
              <a:t> k </a:t>
            </a:r>
            <a:r>
              <a:rPr lang="en-US" baseline="0" dirty="0" err="1" smtClean="0"/>
              <a:t>stycken</a:t>
            </a:r>
            <a:r>
              <a:rPr lang="en-US" baseline="0" dirty="0" smtClean="0"/>
              <a:t> </a:t>
            </a:r>
            <a:r>
              <a:rPr lang="en-US" baseline="0" dirty="0" err="1" smtClean="0"/>
              <a:t>fel</a:t>
            </a:r>
            <a:r>
              <a:rPr lang="en-US" baseline="0" dirty="0" smtClean="0"/>
              <a:t> om man vet </a:t>
            </a:r>
            <a:r>
              <a:rPr lang="en-US" baseline="0" dirty="0" err="1" smtClean="0"/>
              <a:t>dess</a:t>
            </a:r>
            <a:r>
              <a:rPr lang="en-US" baseline="0" dirty="0" smtClean="0"/>
              <a:t> </a:t>
            </a:r>
            <a:r>
              <a:rPr lang="en-US" dirty="0" err="1" smtClean="0"/>
              <a:t>felfrekvens</a:t>
            </a:r>
            <a:r>
              <a:rPr lang="en-US" baseline="0" dirty="0" smtClean="0"/>
              <a:t>, </a:t>
            </a:r>
            <a:r>
              <a:rPr lang="en-US" baseline="0" dirty="0" err="1" smtClean="0"/>
              <a:t>tex</a:t>
            </a:r>
            <a:r>
              <a:rPr lang="en-US" baseline="0" dirty="0" smtClean="0"/>
              <a:t> om </a:t>
            </a:r>
            <a:r>
              <a:rPr lang="en-US" dirty="0" err="1" smtClean="0"/>
              <a:t>felfrekvensen</a:t>
            </a:r>
            <a:r>
              <a:rPr lang="en-US" dirty="0" smtClean="0"/>
              <a:t> </a:t>
            </a:r>
            <a:r>
              <a:rPr lang="en-US" baseline="0" dirty="0" err="1" smtClean="0"/>
              <a:t>är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om </a:t>
            </a:r>
            <a:r>
              <a:rPr lang="en-US" baseline="0" dirty="0" err="1" smtClean="0"/>
              <a:t>dagen</a:t>
            </a:r>
            <a:r>
              <a:rPr lang="en-US" baseline="0" dirty="0" smtClean="0"/>
              <a:t>, </a:t>
            </a:r>
            <a:r>
              <a:rPr lang="en-US" baseline="0" dirty="0" err="1" smtClean="0"/>
              <a:t>så</a:t>
            </a:r>
            <a:r>
              <a:rPr lang="en-US" baseline="0" dirty="0" smtClean="0"/>
              <a:t> </a:t>
            </a:r>
            <a:r>
              <a:rPr lang="en-US" baseline="0" dirty="0" err="1" smtClean="0"/>
              <a:t>ger</a:t>
            </a:r>
            <a:r>
              <a:rPr lang="en-US" baseline="0" dirty="0" smtClean="0"/>
              <a:t> P(2) </a:t>
            </a:r>
            <a:r>
              <a:rPr lang="en-US" baseline="0" dirty="0" err="1" smtClean="0"/>
              <a:t>sannolikheten</a:t>
            </a:r>
            <a:r>
              <a:rPr lang="en-US" baseline="0" dirty="0" smtClean="0"/>
              <a:t> </a:t>
            </a:r>
            <a:r>
              <a:rPr lang="en-US" baseline="0" dirty="0" err="1" smtClean="0"/>
              <a:t>för</a:t>
            </a:r>
            <a:r>
              <a:rPr lang="en-US" baseline="0" dirty="0" smtClean="0"/>
              <a:t> 2 </a:t>
            </a:r>
            <a:r>
              <a:rPr lang="en-US" baseline="0" dirty="0" err="1" smtClean="0"/>
              <a:t>fel</a:t>
            </a:r>
            <a:r>
              <a:rPr lang="en-US" baseline="0" dirty="0" smtClean="0"/>
              <a:t> under </a:t>
            </a:r>
            <a:r>
              <a:rPr lang="en-US" baseline="0" dirty="0" err="1" smtClean="0"/>
              <a:t>en</a:t>
            </a:r>
            <a:r>
              <a:rPr lang="en-US" baseline="0" dirty="0" smtClean="0"/>
              <a:t> dag.</a:t>
            </a:r>
          </a:p>
          <a:p>
            <a:endParaRPr lang="en-US" baseline="0" dirty="0" smtClean="0"/>
          </a:p>
          <a:p>
            <a:r>
              <a:rPr lang="en-US" baseline="0" dirty="0" err="1" smtClean="0"/>
              <a:t>Och</a:t>
            </a:r>
            <a:r>
              <a:rPr lang="en-US" baseline="0" dirty="0" smtClean="0"/>
              <a:t> </a:t>
            </a:r>
            <a:r>
              <a:rPr lang="en-US" dirty="0" err="1" smtClean="0"/>
              <a:t>felfrekvensen</a:t>
            </a:r>
            <a:r>
              <a:rPr lang="en-US" dirty="0" smtClean="0"/>
              <a:t> </a:t>
            </a:r>
            <a:r>
              <a:rPr lang="en-US" baseline="0" dirty="0" err="1" smtClean="0"/>
              <a:t>kan</a:t>
            </a:r>
            <a:r>
              <a:rPr lang="en-US" baseline="0" dirty="0" smtClean="0"/>
              <a:t> med mean-time-between-failures </a:t>
            </a:r>
            <a:r>
              <a:rPr lang="en-US" baseline="0" dirty="0" err="1" smtClean="0"/>
              <a:t>beskrivas</a:t>
            </a:r>
            <a:r>
              <a:rPr lang="en-US" baseline="0" dirty="0" smtClean="0"/>
              <a:t> </a:t>
            </a:r>
            <a:r>
              <a:rPr lang="en-US" baseline="0" dirty="0" err="1" smtClean="0"/>
              <a:t>som</a:t>
            </a:r>
            <a:r>
              <a:rPr lang="en-US" baseline="0" dirty="0" smtClean="0"/>
              <a:t> en </a:t>
            </a:r>
            <a:r>
              <a:rPr lang="en-US" baseline="0" dirty="0" err="1" smtClean="0"/>
              <a:t>tid</a:t>
            </a:r>
            <a:r>
              <a:rPr lang="en-US" baseline="0" dirty="0" smtClean="0"/>
              <a:t> t / MTBF</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smtClean="0"/>
              <a:t>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err="1" smtClean="0"/>
              <a:t>För</a:t>
            </a:r>
            <a:r>
              <a:rPr lang="en-US" baseline="0" dirty="0" smtClean="0"/>
              <a:t> </a:t>
            </a:r>
            <a:r>
              <a:rPr lang="en-US" baseline="0" dirty="0" err="1" smtClean="0"/>
              <a:t>att</a:t>
            </a:r>
            <a:r>
              <a:rPr lang="en-US" baseline="0" dirty="0" smtClean="0"/>
              <a:t>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en nod </a:t>
            </a:r>
            <a:r>
              <a:rPr lang="en-US" baseline="0" dirty="0" err="1" smtClean="0"/>
              <a:t>överlever</a:t>
            </a:r>
            <a:r>
              <a:rPr lang="en-US" baseline="0" dirty="0" smtClean="0"/>
              <a:t> en </a:t>
            </a:r>
            <a:r>
              <a:rPr lang="en-US" baseline="0" dirty="0" err="1" smtClean="0"/>
              <a:t>tid</a:t>
            </a:r>
            <a:r>
              <a:rPr lang="en-US" baseline="0" dirty="0" smtClean="0"/>
              <a:t> </a:t>
            </a:r>
            <a:r>
              <a:rPr lang="en-US" i="1" baseline="0" dirty="0" smtClean="0"/>
              <a:t>t</a:t>
            </a:r>
            <a:r>
              <a:rPr lang="en-US" i="0" baseline="0" dirty="0" smtClean="0"/>
              <a:t>, </a:t>
            </a:r>
            <a:r>
              <a:rPr lang="en-US" i="0" baseline="0" dirty="0" err="1" smtClean="0"/>
              <a:t>så</a:t>
            </a:r>
            <a:r>
              <a:rPr lang="en-US" i="0" baseline="0" dirty="0" smtClean="0"/>
              <a:t> </a:t>
            </a:r>
            <a:r>
              <a:rPr lang="en-US" i="0" baseline="0" dirty="0" err="1" smtClean="0"/>
              <a:t>får</a:t>
            </a:r>
            <a:r>
              <a:rPr lang="en-US" i="0" baseline="0" dirty="0" smtClean="0"/>
              <a:t> man </a:t>
            </a:r>
            <a:r>
              <a:rPr lang="en-US" i="0" baseline="0" dirty="0" err="1" smtClean="0"/>
              <a:t>istället</a:t>
            </a:r>
            <a:r>
              <a:rPr lang="en-US" i="0" baseline="0" dirty="0" smtClean="0"/>
              <a:t> </a:t>
            </a:r>
            <a:r>
              <a:rPr lang="en-US" i="0" baseline="0" dirty="0" err="1" smtClean="0"/>
              <a:t>uttrycka</a:t>
            </a:r>
            <a:r>
              <a:rPr lang="en-US" i="0" baseline="0" dirty="0" smtClean="0"/>
              <a:t> </a:t>
            </a:r>
            <a:r>
              <a:rPr lang="en-US" i="0" baseline="0" dirty="0" err="1" smtClean="0"/>
              <a:t>sannolikheten</a:t>
            </a:r>
            <a:r>
              <a:rPr lang="en-US" i="0" baseline="0" dirty="0" smtClean="0"/>
              <a:t> </a:t>
            </a:r>
            <a:r>
              <a:rPr lang="en-US" i="0" baseline="0" dirty="0" err="1" smtClean="0"/>
              <a:t>att</a:t>
            </a:r>
            <a:r>
              <a:rPr lang="en-US" i="0" baseline="0" dirty="0" smtClean="0"/>
              <a:t> 0 </a:t>
            </a:r>
            <a:r>
              <a:rPr lang="en-US" i="0" baseline="0" dirty="0" err="1" smtClean="0"/>
              <a:t>fel</a:t>
            </a:r>
            <a:r>
              <a:rPr lang="en-US" i="0" baseline="0" dirty="0" smtClean="0"/>
              <a:t> under den </a:t>
            </a:r>
            <a:r>
              <a:rPr lang="en-US" i="0" baseline="0" dirty="0" err="1" smtClean="0"/>
              <a:t>tiden</a:t>
            </a:r>
            <a:endParaRPr lang="en-US" i="0" baseline="0" dirty="0" smtClean="0"/>
          </a:p>
          <a:p>
            <a:endParaRPr lang="en-US" i="0" baseline="0" dirty="0" smtClean="0"/>
          </a:p>
          <a:p>
            <a:r>
              <a:rPr lang="en-US" i="0" baseline="0" dirty="0" err="1" smtClean="0"/>
              <a:t>Sannolikheten</a:t>
            </a:r>
            <a:r>
              <a:rPr lang="en-US" i="0" baseline="0" dirty="0" smtClean="0"/>
              <a:t> </a:t>
            </a:r>
            <a:r>
              <a:rPr lang="en-US" i="0" baseline="0" dirty="0" err="1" smtClean="0"/>
              <a:t>att</a:t>
            </a:r>
            <a:r>
              <a:rPr lang="en-US" i="0" baseline="0" dirty="0" smtClean="0"/>
              <a:t> </a:t>
            </a:r>
            <a:r>
              <a:rPr lang="en-US" i="0" baseline="0" dirty="0" err="1" smtClean="0"/>
              <a:t>minst</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en-US" i="0" baseline="0" dirty="0" err="1" smtClean="0"/>
              <a:t>inträffar</a:t>
            </a:r>
            <a:r>
              <a:rPr lang="en-US" i="0" baseline="0" dirty="0" smtClean="0"/>
              <a:t> </a:t>
            </a:r>
            <a:r>
              <a:rPr lang="en-US" i="0" baseline="0" dirty="0" err="1" smtClean="0"/>
              <a:t>är</a:t>
            </a:r>
            <a:r>
              <a:rPr lang="en-US" i="0" baseline="0" dirty="0" smtClean="0"/>
              <a:t> </a:t>
            </a:r>
            <a:r>
              <a:rPr lang="en-US" i="0" baseline="0" dirty="0" err="1" smtClean="0"/>
              <a:t>då</a:t>
            </a:r>
            <a:r>
              <a:rPr lang="en-US" i="0" baseline="0" dirty="0" smtClean="0"/>
              <a:t> 1 - </a:t>
            </a:r>
            <a:r>
              <a:rPr lang="en-US" i="0" baseline="0" dirty="0" err="1" smtClean="0"/>
              <a:t>sannolikheten</a:t>
            </a:r>
            <a:r>
              <a:rPr lang="en-US" i="0" baseline="0" dirty="0" smtClean="0"/>
              <a:t> </a:t>
            </a:r>
            <a:r>
              <a:rPr lang="en-US" i="0" baseline="0" dirty="0" err="1" smtClean="0"/>
              <a:t>att</a:t>
            </a:r>
            <a:r>
              <a:rPr lang="en-US" i="0" baseline="0" dirty="0" smtClean="0"/>
              <a:t> den </a:t>
            </a:r>
            <a:r>
              <a:rPr lang="en-US" i="0" baseline="0" dirty="0" err="1" smtClean="0"/>
              <a:t>överlever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emf"/></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t="-31351"/>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t>
            </a:r>
            <a:r>
              <a:rPr lang="en-US" dirty="0" smtClean="0"/>
              <a:t>reliability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a:t>
            </a:r>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a:t>
            </a:r>
            <a:r>
              <a:rPr lang="en-US" dirty="0" smtClean="0"/>
              <a:t>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endParaRPr lang="en-US" dirty="0" smtClean="0"/>
          </a:p>
          <a:p>
            <a:pPr marL="457200" indent="-457200">
              <a:buFont typeface="+mj-lt"/>
              <a:buAutoNum type="arabicPeriod"/>
            </a:pPr>
            <a:r>
              <a:rPr lang="en-US" dirty="0" smtClean="0"/>
              <a:t>Reliability </a:t>
            </a:r>
            <a:r>
              <a:rPr lang="en-US" dirty="0" smtClean="0"/>
              <a:t>definition</a:t>
            </a:r>
          </a:p>
          <a:p>
            <a:pPr marL="457200" indent="-457200">
              <a:buFont typeface="+mj-lt"/>
              <a:buAutoNum type="arabicPeriod"/>
            </a:pPr>
            <a:r>
              <a:rPr lang="en-US" dirty="0" smtClean="0"/>
              <a:t>Failure probability</a:t>
            </a:r>
            <a:endParaRPr lang="en-US" dirty="0" smtClean="0"/>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endParaRPr lang="en-US" dirty="0" smtClean="0"/>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a:t>
            </a:r>
            <a:r>
              <a:rPr lang="en-US" dirty="0" smtClean="0"/>
              <a:t>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smtClean="0"/>
              <a:t>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in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smtClean="0"/>
              <a:t>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smtClean="0"/>
              <a:t>Actors,</a:t>
            </a:r>
          </a:p>
          <a:p>
            <a:pPr lvl="1">
              <a:buFont typeface="Arial" panose="020B0604020202020204" pitchFamily="34" charset="0"/>
              <a:buChar char="•"/>
            </a:pPr>
            <a:r>
              <a:rPr lang="en-US" dirty="0" smtClean="0"/>
              <a:t>Applications,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a:t>
            </a:r>
            <a:r>
              <a:rPr lang="en-US" dirty="0" smtClean="0"/>
              <a:t>properties</a:t>
            </a:r>
            <a:endParaRPr lang="en-US" dirty="0" smtClean="0"/>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236" y="3543296"/>
            <a:ext cx="4226444" cy="2732814"/>
          </a:xfrm>
          <a:prstGeom prst="rect">
            <a:avLst/>
          </a:prstGeom>
        </p:spPr>
      </p:pic>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a:t>
            </a:r>
            <a:r>
              <a:rPr lang="en-US" dirty="0" smtClean="0"/>
              <a:t>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a:t>
            </a:r>
            <a:r>
              <a:rPr lang="en-US" dirty="0" smtClean="0"/>
              <a:t>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a:t>
            </a:r>
            <a:r>
              <a:rPr lang="en-US" dirty="0" smtClean="0"/>
              <a:t>performs deterministic calculations on the input. If the replicas all receive the same input, they will all produce the same result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969107"/>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r>
              <a:rPr lang="en-US" dirty="0" smtClean="0"/>
              <a:t>:</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endParaRPr lang="is-IS" dirty="0" smtClean="0"/>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If one knows a component’s failure rate, one can using a Poisson process express the probability of </a:t>
                </a:r>
                <a:r>
                  <a:rPr lang="en-US" i="1" dirty="0" smtClean="0"/>
                  <a:t>k</a:t>
                </a:r>
                <a:r>
                  <a:rPr lang="en-US" dirty="0" smtClean="0"/>
                  <a:t> failures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r="-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79" y="2143706"/>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79" y="2143706"/>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467787" y="367274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4467787" y="3672748"/>
                <a:ext cx="3317383" cy="369332"/>
              </a:xfrm>
              <a:prstGeom prst="rect">
                <a:avLst/>
              </a:prstGeom>
              <a:blipFill rotWithShape="0">
                <a:blip r:embed="rId4"/>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Previous work use </a:t>
            </a:r>
            <a:r>
              <a:rPr lang="en-US" dirty="0" smtClean="0"/>
              <a:t>various definitions of reliability, e.g. as probability of</a:t>
            </a:r>
          </a:p>
          <a:p>
            <a:pPr lvl="1">
              <a:buFont typeface="Arial" charset="0"/>
              <a:buChar char="•"/>
            </a:pPr>
            <a:r>
              <a:rPr lang="en-US" dirty="0" smtClean="0"/>
              <a:t>Meeting </a:t>
            </a:r>
            <a:r>
              <a:rPr lang="en-US" dirty="0" smtClean="0"/>
              <a:t>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3501</TotalTime>
  <Words>5650</Words>
  <Application>Microsoft Macintosh PowerPoint</Application>
  <PresentationFormat>Widescreen</PresentationFormat>
  <Paragraphs>559</Paragraphs>
  <Slides>54</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Calibri</vt:lpstr>
      <vt:lpstr>Calibri Light</vt:lpstr>
      <vt:lpstr>Cambria Math</vt:lpstr>
      <vt:lpstr>Monaco</vt:lpstr>
      <vt:lpstr>Wingdings</vt:lpstr>
      <vt:lpstr>Arial</vt:lpstr>
      <vt:lpstr>Retrospect</vt:lpstr>
      <vt:lpstr>Dynamic Fault-Tolerance and Task Scheduling in Distributed Systems</vt:lpstr>
      <vt:lpstr>Agenda</vt:lpstr>
      <vt:lpstr>Introduction</vt:lpstr>
      <vt:lpstr>Goal</vt:lpstr>
      <vt:lpstr>Application model</vt:lpstr>
      <vt:lpstr>Probability of failure</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Detecting node failure - best and worst case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runtime</vt:lpstr>
      <vt:lpstr>Calvin - actor</vt:lpstr>
      <vt:lpstr>Calvin - application</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252</cp:revision>
  <dcterms:created xsi:type="dcterms:W3CDTF">2016-04-26T11:03:39Z</dcterms:created>
  <dcterms:modified xsi:type="dcterms:W3CDTF">2016-05-24T10:07:01Z</dcterms:modified>
</cp:coreProperties>
</file>