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329" r:id="rId5"/>
    <p:sldId id="290" r:id="rId6"/>
    <p:sldId id="300" r:id="rId7"/>
    <p:sldId id="301" r:id="rId8"/>
    <p:sldId id="307" r:id="rId9"/>
    <p:sldId id="309" r:id="rId10"/>
    <p:sldId id="331" r:id="rId11"/>
    <p:sldId id="330" r:id="rId12"/>
    <p:sldId id="302" r:id="rId13"/>
    <p:sldId id="322" r:id="rId14"/>
    <p:sldId id="323" r:id="rId15"/>
    <p:sldId id="303" r:id="rId16"/>
    <p:sldId id="310" r:id="rId17"/>
    <p:sldId id="311" r:id="rId18"/>
    <p:sldId id="321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94" r:id="rId28"/>
    <p:sldId id="297" r:id="rId29"/>
    <p:sldId id="298" r:id="rId30"/>
    <p:sldId id="299" r:id="rId31"/>
    <p:sldId id="295" r:id="rId32"/>
    <p:sldId id="258" r:id="rId33"/>
    <p:sldId id="259" r:id="rId34"/>
    <p:sldId id="260" r:id="rId35"/>
    <p:sldId id="261" r:id="rId36"/>
    <p:sldId id="263" r:id="rId37"/>
    <p:sldId id="262" r:id="rId38"/>
    <p:sldId id="264" r:id="rId39"/>
    <p:sldId id="265" r:id="rId40"/>
    <p:sldId id="27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4" r:id="rId49"/>
    <p:sldId id="273" r:id="rId50"/>
    <p:sldId id="276" r:id="rId51"/>
    <p:sldId id="277" r:id="rId52"/>
    <p:sldId id="278" r:id="rId53"/>
    <p:sldId id="279" r:id="rId54"/>
    <p:sldId id="280" r:id="rId55"/>
    <p:sldId id="281" r:id="rId56"/>
    <p:sldId id="324" r:id="rId57"/>
    <p:sldId id="325" r:id="rId58"/>
    <p:sldId id="326" r:id="rId59"/>
    <p:sldId id="327" r:id="rId60"/>
    <p:sldId id="32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limit ourselves by only considering stream processing applications.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A processing task </a:t>
            </a:r>
            <a:r>
              <a:rPr lang="en-US" i="1" dirty="0" smtClean="0"/>
              <a:t>S</a:t>
            </a:r>
            <a:r>
              <a:rPr lang="en-US" dirty="0" smtClean="0"/>
              <a:t> will receive input from a producer, transform it, and send the result to a consumer.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When replicating the task </a:t>
            </a:r>
            <a:r>
              <a:rPr lang="en-US" i="1" dirty="0" smtClean="0"/>
              <a:t>S</a:t>
            </a:r>
            <a:r>
              <a:rPr lang="en-US" dirty="0" smtClean="0"/>
              <a:t>, the replicas will not be synchronized. To avoid timing issues, it is assumed no external calls are made which depends on when the request is made.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The task </a:t>
            </a:r>
            <a:r>
              <a:rPr lang="en-US" i="1" dirty="0" smtClean="0"/>
              <a:t>S</a:t>
            </a:r>
            <a:r>
              <a:rPr lang="en-US" dirty="0" smtClean="0"/>
              <a:t>, performs deterministic calculations on the input. If the replicas all receive the same input, they will all produce the same result.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Reliability </a:t>
            </a:r>
            <a:r>
              <a:rPr lang="en-US" dirty="0" smtClean="0"/>
              <a:t>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“</a:t>
            </a:r>
            <a:r>
              <a:rPr lang="is-IS" i="1" dirty="0"/>
              <a:t>… at least one replica is up and running during a time t...”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and goal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Devise a method for dynamically ensuring a certain reliability level applications or services running in distributed environments.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reliability model for expressing the reliability for an application running in a distributed environment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framework which dynamically ensures a certain level of reliability by detecting node failures and adapting to changing system properties</a:t>
            </a:r>
          </a:p>
          <a:p>
            <a:pPr marL="74980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smtClean="0"/>
              <a:t>Reliability will be ensured by the use of replication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smtClean="0"/>
              <a:t>Implement and evaluate model using Calvin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 /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2189</Words>
  <Application>Microsoft Macintosh PowerPoint</Application>
  <PresentationFormat>Widescreen</PresentationFormat>
  <Paragraphs>343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Goal</vt:lpstr>
      <vt:lpstr>Related work</vt:lpstr>
      <vt:lpstr>System model</vt:lpstr>
      <vt:lpstr>Fault model / Limitations</vt:lpstr>
      <vt:lpstr>Failure distribution</vt:lpstr>
      <vt:lpstr>Failure distribution</vt:lpstr>
      <vt:lpstr>Application</vt:lpstr>
      <vt:lpstr>Reliability definitions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73</cp:revision>
  <dcterms:created xsi:type="dcterms:W3CDTF">2016-04-26T11:03:39Z</dcterms:created>
  <dcterms:modified xsi:type="dcterms:W3CDTF">2016-05-05T10:29:29Z</dcterms:modified>
</cp:coreProperties>
</file>