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  <p:sldId id="324" r:id="rId55"/>
    <p:sldId id="325" r:id="rId56"/>
    <p:sldId id="326" r:id="rId57"/>
    <p:sldId id="327" r:id="rId58"/>
    <p:sldId id="32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 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Failures 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In 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 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</a:t>
            </a:r>
            <a:r>
              <a:rPr lang="en-US" dirty="0" smtClean="0"/>
              <a:t>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/>
              <a:t>Adding a consensus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 nodes producing the wrong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made an experiment where we had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reliable nodes (MTBF = 40 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less reliable nodes (MTBF = 10 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all nodes had a low load, then we increased the load on one of the more reliable nodes and later decreased it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added a condition in the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load &gt; MAX_PREFERRED_LOAD then place the task on another node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72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usage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6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6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unloaded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87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 We 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</a:t>
            </a:r>
            <a:r>
              <a:rPr lang="en-US" dirty="0" smtClean="0"/>
              <a:t>model /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2007</Words>
  <Application>Microsoft Office PowerPoint</Application>
  <PresentationFormat>Bredbild</PresentationFormat>
  <Paragraphs>330</Paragraphs>
  <Slides>58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Monaco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 / Limitations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  <vt:lpstr>Considering load in the scheduling</vt:lpstr>
      <vt:lpstr>Considering load in the scheduling, cont’d.</vt:lpstr>
      <vt:lpstr>Considering load in the scheduling, cont’d.</vt:lpstr>
      <vt:lpstr>Considering load in the scheduling, cont’d.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JONATAN BROBERG</cp:lastModifiedBy>
  <cp:revision>71</cp:revision>
  <dcterms:created xsi:type="dcterms:W3CDTF">2016-04-26T11:03:39Z</dcterms:created>
  <dcterms:modified xsi:type="dcterms:W3CDTF">2016-05-02T14:39:28Z</dcterms:modified>
</cp:coreProperties>
</file>