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0"/>
  </p:notesMasterIdLst>
  <p:sldIdLst>
    <p:sldId id="383" r:id="rId2"/>
    <p:sldId id="397" r:id="rId3"/>
    <p:sldId id="385" r:id="rId4"/>
    <p:sldId id="386" r:id="rId5"/>
    <p:sldId id="387" r:id="rId6"/>
    <p:sldId id="388" r:id="rId7"/>
    <p:sldId id="389" r:id="rId8"/>
    <p:sldId id="390" r:id="rId9"/>
    <p:sldId id="391" r:id="rId10"/>
    <p:sldId id="392" r:id="rId11"/>
    <p:sldId id="393" r:id="rId12"/>
    <p:sldId id="394" r:id="rId13"/>
    <p:sldId id="395" r:id="rId14"/>
    <p:sldId id="345" r:id="rId15"/>
    <p:sldId id="346" r:id="rId16"/>
    <p:sldId id="347" r:id="rId17"/>
    <p:sldId id="340" r:id="rId18"/>
    <p:sldId id="352" r:id="rId19"/>
    <p:sldId id="353" r:id="rId20"/>
    <p:sldId id="355" r:id="rId21"/>
    <p:sldId id="359" r:id="rId22"/>
    <p:sldId id="357" r:id="rId23"/>
    <p:sldId id="358" r:id="rId24"/>
    <p:sldId id="311" r:id="rId25"/>
    <p:sldId id="313" r:id="rId26"/>
    <p:sldId id="315" r:id="rId27"/>
    <p:sldId id="317" r:id="rId28"/>
    <p:sldId id="318" r:id="rId29"/>
    <p:sldId id="381" r:id="rId30"/>
    <p:sldId id="258" r:id="rId31"/>
    <p:sldId id="277" r:id="rId32"/>
    <p:sldId id="278" r:id="rId33"/>
    <p:sldId id="398" r:id="rId34"/>
    <p:sldId id="369" r:id="rId35"/>
    <p:sldId id="376" r:id="rId36"/>
    <p:sldId id="380" r:id="rId37"/>
    <p:sldId id="367" r:id="rId38"/>
    <p:sldId id="3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a:t>
            </a:r>
            <a:r>
              <a:rPr lang="en-US" baseline="0" dirty="0" err="1" smtClean="0"/>
              <a:t>känds</a:t>
            </a:r>
            <a:r>
              <a:rPr lang="en-US" baseline="0" dirty="0" smtClean="0"/>
              <a:t> </a:t>
            </a:r>
            <a:r>
              <a:rPr lang="en-US" baseline="0" dirty="0" err="1" smtClean="0"/>
              <a:t>exekveringstider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definierar</a:t>
            </a:r>
            <a:r>
              <a:rPr lang="en-US" baseline="0" dirty="0" smtClean="0"/>
              <a:t> vi </a:t>
            </a:r>
            <a:r>
              <a:rPr lang="en-US" baseline="0" dirty="0" err="1" smtClean="0"/>
              <a:t>istället</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5241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Nu kan vi alltså beräkna tillförlitligheten, och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a:t>
            </a:r>
          </a:p>
          <a:p>
            <a:endParaRPr lang="sv-SE" i="0" baseline="0" noProof="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I </a:t>
            </a:r>
            <a:r>
              <a:rPr lang="en-US" baseline="0" dirty="0" err="1" smtClean="0"/>
              <a:t>princip</a:t>
            </a:r>
            <a:r>
              <a:rPr lang="en-US" baseline="0" dirty="0" smtClean="0"/>
              <a:t> </a:t>
            </a:r>
            <a:r>
              <a:rPr lang="en-US" baseline="0" dirty="0" err="1" smtClean="0"/>
              <a:t>att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samt</a:t>
            </a:r>
            <a:r>
              <a:rPr lang="en-US" baseline="0" dirty="0" smtClean="0"/>
              <a:t> </a:t>
            </a:r>
            <a:r>
              <a:rPr lang="en-US" baseline="0" dirty="0" err="1" smtClean="0"/>
              <a:t>diskussion</a:t>
            </a:r>
            <a:r>
              <a:rPr lang="en-US" baseline="0" dirty="0" smtClean="0"/>
              <a:t> </a:t>
            </a:r>
            <a:r>
              <a:rPr lang="en-US" baseline="0" dirty="0" err="1" smtClean="0"/>
              <a:t>kring</a:t>
            </a:r>
            <a:r>
              <a:rPr lang="en-US" baseline="0" dirty="0" smtClean="0"/>
              <a:t> </a:t>
            </a:r>
            <a:r>
              <a:rPr lang="en-US" baseline="0" dirty="0" err="1" smtClean="0"/>
              <a:t>det</a:t>
            </a:r>
            <a:r>
              <a:rPr lang="en-US" baseline="0" dirty="0" smtClean="0"/>
              <a:t> </a:t>
            </a:r>
            <a:r>
              <a:rPr lang="en-US" baseline="0" dirty="0" err="1" smtClean="0"/>
              <a:t>hela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modellera</a:t>
            </a:r>
            <a:r>
              <a:rPr lang="en-US" baseline="0" dirty="0" smtClean="0"/>
              <a:t> </a:t>
            </a:r>
            <a:r>
              <a:rPr lang="en-US" baseline="0" dirty="0" err="1" smtClean="0"/>
              <a:t>tillförlitlighet</a:t>
            </a:r>
            <a:r>
              <a:rPr lang="en-US" baseline="0" dirty="0" smtClean="0"/>
              <a:t> I </a:t>
            </a:r>
            <a:r>
              <a:rPr lang="en-US" baseline="0" dirty="0" err="1" smtClean="0"/>
              <a:t>distribuerade</a:t>
            </a:r>
            <a:r>
              <a:rPr lang="en-US" baseline="0" dirty="0" smtClean="0"/>
              <a:t> system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väldigt omöjligt att fullständigt modellera tillförlitligheten i sådana miljöer, eftersom det finns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Man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a:t>
            </a:r>
            <a:r>
              <a:rPr lang="en-US" baseline="0" dirty="0" err="1" smtClean="0"/>
              <a:t>applikationer</a:t>
            </a:r>
            <a:r>
              <a:rPr lang="en-US" baseline="0" dirty="0" smtClean="0"/>
              <a:t> </a:t>
            </a:r>
            <a:r>
              <a:rPr lang="en-US" baseline="0" dirty="0" err="1" smtClean="0"/>
              <a:t>har</a:t>
            </a:r>
            <a:r>
              <a:rPr lang="en-US" baseline="0" dirty="0" smtClean="0"/>
              <a:t> </a:t>
            </a:r>
            <a:r>
              <a:rPr lang="en-US" baseline="0" dirty="0" err="1" smtClean="0"/>
              <a:t>fler</a:t>
            </a:r>
            <a:r>
              <a:rPr lang="en-US" baseline="0" dirty="0" smtClean="0"/>
              <a:t> </a:t>
            </a:r>
            <a:r>
              <a:rPr lang="en-US" baseline="0" dirty="0" err="1" smtClean="0"/>
              <a:t>steg</a:t>
            </a:r>
            <a:r>
              <a:rPr lang="en-US" baseline="0" dirty="0" smtClean="0"/>
              <a:t> </a:t>
            </a:r>
            <a:r>
              <a:rPr lang="en-US" baseline="0" dirty="0" err="1" smtClean="0"/>
              <a:t>och</a:t>
            </a:r>
            <a:r>
              <a:rPr lang="en-US" baseline="0" dirty="0" smtClean="0"/>
              <a:t> </a:t>
            </a:r>
            <a:r>
              <a:rPr lang="en-US" baseline="0" dirty="0" err="1" smtClean="0"/>
              <a:t>kan</a:t>
            </a:r>
            <a:r>
              <a:rPr lang="en-US" baseline="0" dirty="0" smtClean="0"/>
              <a:t> </a:t>
            </a:r>
            <a:r>
              <a:rPr lang="en-US" baseline="0" dirty="0" err="1" smtClean="0"/>
              <a:t>då</a:t>
            </a:r>
            <a:r>
              <a:rPr lang="en-US" baseline="0" dirty="0" smtClean="0"/>
              <a:t> se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bilden</a:t>
            </a:r>
            <a:r>
              <a:rPr lang="en-US" baseline="0" dirty="0" smtClean="0"/>
              <a:t> till </a:t>
            </a:r>
            <a:r>
              <a:rPr lang="en-US" baseline="0" dirty="0" err="1" smtClean="0"/>
              <a:t>höger</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vi </a:t>
            </a:r>
            <a:r>
              <a:rPr lang="en-US" baseline="0" dirty="0" err="1" smtClean="0"/>
              <a:t>måste</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och</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mycket</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se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anpassas</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nodernas</a:t>
            </a:r>
            <a:r>
              <a:rPr lang="en-US" baseline="0" dirty="0" smtClean="0"/>
              <a:t> </a:t>
            </a:r>
            <a:r>
              <a:rPr lang="en-US" baseline="0" dirty="0" err="1" smtClean="0"/>
              <a:t>tillförlitlighet</a:t>
            </a:r>
            <a:r>
              <a:rPr lang="en-US" baseline="0" dirty="0" smtClean="0"/>
              <a:t> </a:t>
            </a:r>
            <a:r>
              <a:rPr lang="en-US" baseline="0" dirty="0" err="1" smtClean="0"/>
              <a:t>ändras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både</a:t>
            </a:r>
            <a:r>
              <a:rPr lang="en-US" baseline="0" dirty="0" smtClean="0"/>
              <a:t> </a:t>
            </a:r>
            <a:r>
              <a:rPr lang="en-US" baseline="0" dirty="0" err="1" smtClean="0"/>
              <a:t>uppfylla</a:t>
            </a:r>
            <a:r>
              <a:rPr lang="en-US" baseline="0" dirty="0" smtClean="0"/>
              <a:t> den </a:t>
            </a:r>
            <a:r>
              <a:rPr lang="en-US" baseline="0" dirty="0" err="1" smtClean="0"/>
              <a:t>önskade</a:t>
            </a:r>
            <a:r>
              <a:rPr lang="en-US" baseline="0" dirty="0" smtClean="0"/>
              <a:t> </a:t>
            </a:r>
            <a:r>
              <a:rPr lang="en-US" baseline="0" dirty="0" err="1" smtClean="0"/>
              <a:t>tillförlitlighetsnivån</a:t>
            </a:r>
            <a:r>
              <a:rPr lang="en-US" baseline="0" dirty="0" smtClean="0"/>
              <a:t>, men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mer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81005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nods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a:t>
            </a:r>
            <a:r>
              <a:rPr lang="en-US" baseline="0" dirty="0" err="1" smtClean="0"/>
              <a:t>dess</a:t>
            </a:r>
            <a:r>
              <a:rPr lang="en-US" baseline="0" dirty="0" smtClean="0"/>
              <a:t>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Nu </a:t>
            </a:r>
            <a:r>
              <a:rPr lang="en-US" baseline="0" dirty="0" err="1" smtClean="0"/>
              <a:t>när</a:t>
            </a:r>
            <a:r>
              <a:rPr lang="en-US" baseline="0" dirty="0" smtClean="0"/>
              <a:t> vi </a:t>
            </a:r>
            <a:r>
              <a:rPr lang="en-US" baseline="0" dirty="0" err="1" smtClean="0"/>
              <a:t>kan</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11675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oMath>
                </a14:m>
                <a:endParaRPr lang="en-US" dirty="0"/>
              </a:p>
              <a:p>
                <a:pPr lvl="1">
                  <a:lnSpc>
                    <a:spcPct val="100000"/>
                  </a:lnSpc>
                  <a:spcBef>
                    <a:spcPts val="0"/>
                  </a:spcBef>
                  <a:spcAft>
                    <a:spcPts val="0"/>
                  </a:spcAft>
                  <a:buFont typeface="Arial" panose="020B0604020202020204" pitchFamily="34" charset="0"/>
                  <a:buChar char="•"/>
                  <a:defRPr/>
                </a:pPr>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smtClean="0">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559055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4454</TotalTime>
  <Words>3649</Words>
  <Application>Microsoft Office PowerPoint</Application>
  <PresentationFormat>Bredbild</PresentationFormat>
  <Paragraphs>438</Paragraphs>
  <Slides>38</Slides>
  <Notes>37</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38</vt:i4>
      </vt:variant>
    </vt:vector>
  </HeadingPairs>
  <TitlesOfParts>
    <vt:vector size="44" baseType="lpstr">
      <vt:lpstr>Arial</vt:lpstr>
      <vt:lpstr>Calibri</vt:lpstr>
      <vt:lpstr>Calibri Light</vt:lpstr>
      <vt:lpstr>Cambria Math</vt:lpstr>
      <vt:lpstr>Wingdings</vt:lpstr>
      <vt:lpstr>Retrospect</vt:lpstr>
      <vt:lpstr>Dynamic Fault Tolerance and Task Scheduling in Distributed Systems</vt:lpstr>
      <vt:lpstr>Agenda</vt:lpstr>
      <vt:lpstr>Introduction</vt:lpstr>
      <vt:lpstr>Goal</vt:lpstr>
      <vt:lpstr>Assumptions</vt:lpstr>
      <vt:lpstr>Application model</vt:lpstr>
      <vt:lpstr>Fault-tolerant model</vt:lpstr>
      <vt:lpstr>Probability of failure</vt:lpstr>
      <vt:lpstr>Mean-time-between-failure</vt:lpstr>
      <vt:lpstr>Reliability definition</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Experiments</vt:lpstr>
      <vt:lpstr>Result – node reliabilities</vt:lpstr>
      <vt:lpstr>Result – number of replicas</vt:lpstr>
      <vt:lpstr>Discussion</vt:lpstr>
      <vt:lpstr>PowerPoint-presentation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351</cp:revision>
  <dcterms:created xsi:type="dcterms:W3CDTF">2016-04-26T11:03:39Z</dcterms:created>
  <dcterms:modified xsi:type="dcterms:W3CDTF">2016-05-27T10:23:55Z</dcterms:modified>
</cp:coreProperties>
</file>