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40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55" d="100"/>
          <a:sy n="55" d="100"/>
        </p:scale>
        <p:origin x="1314" y="78"/>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4131432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80314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26088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uttryck för tillförlitligheten, så vill vi ju tillgodose en 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2303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tillförlitlighetsnivån,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8317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9636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363641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34274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periodiskt</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314620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flyttar</a:t>
            </a:r>
            <a:r>
              <a:rPr lang="en-US" dirty="0" smtClean="0"/>
              <a:t> vi </a:t>
            </a:r>
            <a:r>
              <a:rPr lang="en-US" dirty="0" err="1" smtClean="0"/>
              <a:t>replikan</a:t>
            </a:r>
            <a:r>
              <a:rPr lang="en-US" dirty="0" smtClean="0"/>
              <a:t> </a:t>
            </a:r>
            <a:r>
              <a:rPr lang="en-US" dirty="0" err="1" smtClean="0"/>
              <a:t>på</a:t>
            </a:r>
            <a:r>
              <a:rPr lang="en-US" dirty="0" smtClean="0"/>
              <a:t> D till E</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83911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a:t>
            </a:r>
            <a:r>
              <a:rPr lang="en-US" baseline="0" dirty="0" err="1" smtClean="0"/>
              <a:t>det</a:t>
            </a:r>
            <a:r>
              <a:rPr lang="en-US" baseline="0" dirty="0" smtClean="0"/>
              <a:t> </a:t>
            </a:r>
            <a:r>
              <a:rPr lang="en-US" baseline="0" dirty="0" err="1" smtClean="0"/>
              <a:t>finns</a:t>
            </a:r>
            <a:r>
              <a:rPr lang="en-US" baseline="0" dirty="0" smtClean="0"/>
              <a:t> </a:t>
            </a:r>
            <a:r>
              <a:rPr lang="en-US" baseline="0" dirty="0" err="1" smtClean="0"/>
              <a:t>någon</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nod </a:t>
            </a:r>
            <a:r>
              <a:rPr lang="en-US" baseline="0" dirty="0" err="1" smtClean="0"/>
              <a:t>än</a:t>
            </a:r>
            <a:r>
              <a:rPr lang="en-US" baseline="0" dirty="0" smtClean="0"/>
              <a:t> de vi </a:t>
            </a:r>
            <a:r>
              <a:rPr lang="en-US" baseline="0" dirty="0" err="1" smtClean="0"/>
              <a:t>använder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Eftersom</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vi </a:t>
            </a:r>
            <a:r>
              <a:rPr lang="en-US" baseline="0" dirty="0" err="1" smtClean="0"/>
              <a:t>färdiga</a:t>
            </a:r>
            <a:r>
              <a:rPr lang="en-US" baseline="0" dirty="0" smtClean="0"/>
              <a:t> med </a:t>
            </a:r>
            <a:r>
              <a:rPr lang="en-US" baseline="0" dirty="0" err="1" smtClean="0"/>
              <a:t>steg</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steg</a:t>
            </a:r>
            <a:r>
              <a:rPr lang="en-US" baseline="0" dirty="0" smtClean="0"/>
              <a:t> 2.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I </a:t>
            </a:r>
            <a:r>
              <a:rPr lang="en-US" baseline="0" dirty="0" err="1" smtClean="0"/>
              <a:t>kontrast</a:t>
            </a:r>
            <a:r>
              <a:rPr lang="en-US" baseline="0" dirty="0" smtClean="0"/>
              <a:t>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kan</a:t>
            </a:r>
            <a:r>
              <a:rPr lang="en-US" baseline="0" dirty="0" smtClean="0"/>
              <a:t> </a:t>
            </a:r>
            <a:r>
              <a:rPr lang="en-US" baseline="0" dirty="0" err="1" smtClean="0"/>
              <a:t>dyka</a:t>
            </a:r>
            <a:r>
              <a:rPr lang="en-US" baseline="0" dirty="0" smtClean="0"/>
              <a:t> </a:t>
            </a:r>
            <a:r>
              <a:rPr lang="en-US" baseline="0" dirty="0" err="1" smtClean="0"/>
              <a:t>upp</a:t>
            </a:r>
            <a:r>
              <a:rPr lang="en-US" baseline="0" dirty="0" smtClean="0"/>
              <a:t> </a:t>
            </a:r>
            <a:r>
              <a:rPr lang="en-US" baseline="0" dirty="0" err="1" smtClean="0"/>
              <a:t>nya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gamla</a:t>
            </a:r>
            <a:r>
              <a:rPr lang="en-US" baseline="0" dirty="0" smtClean="0"/>
              <a:t> </a:t>
            </a:r>
            <a:r>
              <a:rPr lang="en-US" baseline="0" dirty="0" err="1" smtClean="0"/>
              <a:t>noder</a:t>
            </a:r>
            <a:r>
              <a:rPr lang="en-US" baseline="0" dirty="0" smtClean="0"/>
              <a:t> </a:t>
            </a:r>
            <a:r>
              <a:rPr lang="en-US" baseline="0" dirty="0" err="1" smtClean="0"/>
              <a:t>försvinna</a:t>
            </a:r>
            <a:r>
              <a:rPr lang="en-US" baseline="0" dirty="0" smtClean="0"/>
              <a:t>. Om </a:t>
            </a:r>
            <a:r>
              <a:rPr lang="en-US" baseline="0" dirty="0" err="1" smtClean="0"/>
              <a:t>en</a:t>
            </a:r>
            <a:r>
              <a:rPr lang="en-US" baseline="0" dirty="0" smtClean="0"/>
              <a:t> nod med </a:t>
            </a:r>
            <a:r>
              <a:rPr lang="en-US" baseline="0" dirty="0" err="1" smtClean="0"/>
              <a:t>en</a:t>
            </a:r>
            <a:r>
              <a:rPr lang="en-US" baseline="0" dirty="0" smtClean="0"/>
              <a:t> replica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längre</a:t>
            </a:r>
            <a:r>
              <a:rPr lang="en-US" baseline="0" dirty="0" smtClean="0"/>
              <a:t> </a:t>
            </a:r>
            <a:r>
              <a:rPr lang="en-US" baseline="0" dirty="0" err="1" smtClean="0"/>
              <a:t>uppnådd</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meddelande,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när en nod antas död måste algoritmen som Philip gick igenom köras för att säkerställa att den önskade nivån av tillförlitlighet är uppnådd.</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och</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detekterar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får</a:t>
            </a:r>
            <a:r>
              <a:rPr lang="en-US" i="0" baseline="0" dirty="0" smtClean="0"/>
              <a:t> I </a:t>
            </a:r>
            <a:r>
              <a:rPr lang="en-US" i="0" baseline="0" dirty="0" err="1" smtClean="0"/>
              <a:t>uppdrag</a:t>
            </a:r>
            <a:r>
              <a:rPr lang="en-US" i="0" baseline="0" dirty="0" smtClean="0"/>
              <a:t> </a:t>
            </a:r>
            <a:r>
              <a:rPr lang="en-US" i="0" baseline="0" dirty="0" err="1" smtClean="0"/>
              <a:t>att</a:t>
            </a:r>
            <a:r>
              <a:rPr lang="en-US" i="0" baseline="0" dirty="0" smtClean="0"/>
              <a:t> </a:t>
            </a:r>
            <a:r>
              <a:rPr lang="en-US" i="0" baseline="0" dirty="0" err="1" smtClean="0"/>
              <a:t>köra</a:t>
            </a:r>
            <a:r>
              <a:rPr lang="en-US" i="0" baseline="0" dirty="0" smtClean="0"/>
              <a:t> </a:t>
            </a:r>
            <a:r>
              <a:rPr lang="en-US" i="0" baseline="0" dirty="0" err="1" smtClean="0"/>
              <a:t>algoritmen</a:t>
            </a:r>
            <a:r>
              <a:rPr lang="en-US" i="0" baseline="0" dirty="0" smtClean="0"/>
              <a:t> </a:t>
            </a:r>
            <a:r>
              <a:rPr lang="en-US" i="0" baseline="0" dirty="0" err="1" smtClean="0"/>
              <a:t>och</a:t>
            </a:r>
            <a:r>
              <a:rPr lang="en-US" i="0" baseline="0" dirty="0" smtClean="0"/>
              <a:t> </a:t>
            </a:r>
            <a:r>
              <a:rPr lang="en-US" i="0" baseline="0" dirty="0" err="1" smtClean="0"/>
              <a:t>säkerställa</a:t>
            </a:r>
            <a:r>
              <a:rPr lang="en-US" i="0" baseline="0" dirty="0" smtClean="0"/>
              <a:t> </a:t>
            </a:r>
            <a:r>
              <a:rPr lang="en-US" i="0" baseline="0" dirty="0" err="1" smtClean="0"/>
              <a:t>att</a:t>
            </a:r>
            <a:r>
              <a:rPr lang="en-US" i="0" baseline="0" dirty="0" smtClean="0"/>
              <a:t> </a:t>
            </a:r>
            <a:r>
              <a:rPr lang="en-US" i="0" baseline="0" dirty="0" err="1" smtClean="0"/>
              <a:t>nivån</a:t>
            </a:r>
            <a:r>
              <a:rPr lang="en-US" i="0" baseline="0" dirty="0" smtClean="0"/>
              <a:t> </a:t>
            </a:r>
            <a:r>
              <a:rPr lang="en-US" i="0" baseline="0" dirty="0" err="1" smtClean="0"/>
              <a:t>återigen</a:t>
            </a:r>
            <a:r>
              <a:rPr lang="en-US" i="0" baseline="0" dirty="0" smtClean="0"/>
              <a:t> </a:t>
            </a:r>
            <a:r>
              <a:rPr lang="en-US" i="0" baseline="0" dirty="0" err="1" smtClean="0"/>
              <a:t>är</a:t>
            </a:r>
            <a:r>
              <a:rPr lang="en-US" i="0" baseline="0" dirty="0" smtClean="0"/>
              <a:t> </a:t>
            </a:r>
            <a:r>
              <a:rPr lang="en-US" i="0" baseline="0" dirty="0" err="1" smtClean="0"/>
              <a:t>uppnådd</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kommer</a:t>
            </a:r>
            <a:r>
              <a:rPr lang="en-US" dirty="0" smtClean="0"/>
              <a:t> </a:t>
            </a:r>
            <a:r>
              <a:rPr lang="en-US" dirty="0" err="1" smtClean="0"/>
              <a:t>öviga</a:t>
            </a:r>
            <a:r>
              <a:rPr lang="en-US" dirty="0" smtClean="0"/>
              <a:t> </a:t>
            </a:r>
            <a:r>
              <a:rPr lang="en-US" dirty="0" err="1" smtClean="0"/>
              <a:t>noder</a:t>
            </a:r>
            <a:r>
              <a:rPr lang="en-US" dirty="0" smtClean="0"/>
              <a:t> </a:t>
            </a:r>
            <a:r>
              <a:rPr lang="en-US" dirty="0" err="1" smtClean="0"/>
              <a:t>att</a:t>
            </a:r>
            <a:r>
              <a:rPr lang="en-US" dirty="0" smtClean="0"/>
              <a:t> </a:t>
            </a:r>
            <a:r>
              <a:rPr lang="en-US" dirty="0" err="1" smtClean="0"/>
              <a:t>meddela</a:t>
            </a:r>
            <a:r>
              <a:rPr lang="en-US" dirty="0" smtClean="0"/>
              <a:t> </a:t>
            </a:r>
            <a:r>
              <a:rPr lang="en-US" dirty="0" err="1" smtClean="0"/>
              <a:t>noden</a:t>
            </a:r>
            <a:r>
              <a:rPr lang="en-US" dirty="0" smtClean="0"/>
              <a:t> med </a:t>
            </a:r>
            <a:r>
              <a:rPr lang="en-US" dirty="0" err="1" smtClean="0"/>
              <a:t>högt</a:t>
            </a:r>
            <a:r>
              <a:rPr lang="en-US" dirty="0" smtClean="0"/>
              <a:t> id, anta</a:t>
            </a:r>
            <a:r>
              <a:rPr lang="en-US" baseline="0" dirty="0" smtClean="0"/>
              <a:t> D, </a:t>
            </a:r>
            <a:r>
              <a:rPr lang="en-US" baseline="0" dirty="0" err="1" smtClean="0"/>
              <a:t>och</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kommer inse att det behövs en ny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ber</a:t>
            </a:r>
            <a:r>
              <a:rPr lang="en-US" dirty="0" smtClean="0"/>
              <a:t> 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 Det är dessutom svårt att förutse fel eftersom distribuerade system ofta består av heterogena komponenter med olika felbeteende.</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2774374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Så</a:t>
            </a:r>
            <a:r>
              <a:rPr lang="en-US" baseline="0" dirty="0" smtClean="0"/>
              <a:t> om vi </a:t>
            </a:r>
            <a:r>
              <a:rPr lang="en-US" baseline="0" dirty="0" err="1" smtClean="0"/>
              <a:t>summerar</a:t>
            </a:r>
            <a:r>
              <a:rPr lang="en-US" baseline="0" dirty="0" smtClean="0"/>
              <a:t> lite,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en</a:t>
            </a:r>
            <a:r>
              <a:rPr lang="en-US" baseline="0" dirty="0" smtClean="0"/>
              <a:t> </a:t>
            </a:r>
            <a:r>
              <a:rPr lang="en-US" baseline="0" dirty="0" err="1" smtClean="0"/>
              <a:t>önskad</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gör</a:t>
            </a:r>
            <a:r>
              <a:rPr lang="en-US" baseline="0" dirty="0" smtClean="0"/>
              <a:t> vi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tjänsten</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gånger</a:t>
            </a:r>
            <a:r>
              <a:rPr lang="en-US" baseline="0" dirty="0" smtClean="0"/>
              <a:t>, vi </a:t>
            </a:r>
            <a:r>
              <a:rPr lang="en-US" baseline="0" dirty="0" err="1" smtClean="0"/>
              <a:t>detekterar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skapar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Är</a:t>
            </a:r>
            <a:r>
              <a:rPr lang="en-US" baseline="0" dirty="0" smtClean="0"/>
              <a:t> man </a:t>
            </a:r>
            <a:r>
              <a:rPr lang="en-US" baseline="0" dirty="0" err="1" smtClean="0"/>
              <a:t>intresserad</a:t>
            </a:r>
            <a:r>
              <a:rPr lang="en-US" baseline="0" dirty="0" smtClean="0"/>
              <a:t> </a:t>
            </a:r>
            <a:r>
              <a:rPr lang="en-US" baseline="0" dirty="0" err="1" smtClean="0"/>
              <a:t>av</a:t>
            </a:r>
            <a:r>
              <a:rPr lang="en-US" baseline="0" dirty="0" smtClean="0"/>
              <a:t> </a:t>
            </a:r>
            <a:r>
              <a:rPr lang="en-US" baseline="0" dirty="0" err="1" smtClean="0"/>
              <a:t>fler</a:t>
            </a:r>
            <a:r>
              <a:rPr lang="en-US" baseline="0" dirty="0" smtClean="0"/>
              <a:t> </a:t>
            </a:r>
            <a:r>
              <a:rPr lang="en-US" baseline="0" dirty="0" err="1" smtClean="0"/>
              <a:t>av</a:t>
            </a:r>
            <a:r>
              <a:rPr lang="en-US" baseline="0" dirty="0" smtClean="0"/>
              <a:t> </a:t>
            </a:r>
            <a:r>
              <a:rPr lang="en-US" baseline="0" dirty="0" err="1" smtClean="0"/>
              <a:t>att</a:t>
            </a:r>
            <a:r>
              <a:rPr lang="en-US" baseline="0" dirty="0" smtClean="0"/>
              <a:t> se </a:t>
            </a:r>
            <a:r>
              <a:rPr lang="en-US" baseline="0" dirty="0" err="1" smtClean="0"/>
              <a:t>fler</a:t>
            </a:r>
            <a:r>
              <a:rPr lang="en-US" baseline="0" dirty="0" smtClean="0"/>
              <a:t> </a:t>
            </a:r>
            <a:r>
              <a:rPr lang="en-US" baseline="0" dirty="0" err="1" smtClean="0"/>
              <a:t>av</a:t>
            </a:r>
            <a:r>
              <a:rPr lang="en-US" baseline="0" dirty="0" smtClean="0"/>
              <a:t> de </a:t>
            </a:r>
            <a:r>
              <a:rPr lang="en-US" baseline="0" dirty="0" err="1" smtClean="0"/>
              <a:t>experient</a:t>
            </a:r>
            <a:r>
              <a:rPr lang="en-US" baseline="0" dirty="0" smtClean="0"/>
              <a:t> vi </a:t>
            </a:r>
            <a:r>
              <a:rPr lang="en-US" baseline="0" dirty="0" err="1" smtClean="0"/>
              <a:t>har</a:t>
            </a:r>
            <a:r>
              <a:rPr lang="en-US" baseline="0" dirty="0" smtClean="0"/>
              <a:t> </a:t>
            </a:r>
            <a:r>
              <a:rPr lang="en-US" baseline="0" dirty="0" err="1" smtClean="0"/>
              <a:t>utfört</a:t>
            </a:r>
            <a:r>
              <a:rPr lang="en-US" baseline="0" dirty="0" smtClean="0"/>
              <a:t> </a:t>
            </a:r>
            <a:r>
              <a:rPr lang="en-US" baseline="0" dirty="0" err="1" smtClean="0"/>
              <a:t>så</a:t>
            </a:r>
            <a:r>
              <a:rPr lang="en-US" baseline="0" dirty="0" smtClean="0"/>
              <a:t> </a:t>
            </a:r>
            <a:r>
              <a:rPr lang="en-US" baseline="0" dirty="0" err="1" smtClean="0"/>
              <a:t>hänvisar</a:t>
            </a:r>
            <a:r>
              <a:rPr lang="en-US" baseline="0" dirty="0" smtClean="0"/>
              <a:t> vi till </a:t>
            </a:r>
            <a:r>
              <a:rPr lang="en-US" baseline="0" dirty="0" err="1" smtClean="0"/>
              <a:t>vår</a:t>
            </a:r>
            <a:r>
              <a:rPr lang="en-US" baseline="0" dirty="0" smtClean="0"/>
              <a:t> rapport. </a:t>
            </a:r>
            <a:r>
              <a:rPr lang="en-US" baseline="0" dirty="0" err="1" smtClean="0"/>
              <a:t>Där</a:t>
            </a:r>
            <a:r>
              <a:rPr lang="en-US" baseline="0" dirty="0" smtClean="0"/>
              <a:t> </a:t>
            </a:r>
            <a:r>
              <a:rPr lang="en-US" baseline="0" dirty="0" err="1" smtClean="0"/>
              <a:t>finns</a:t>
            </a:r>
            <a:r>
              <a:rPr lang="en-US" baseline="0" dirty="0" smtClean="0"/>
              <a:t> </a:t>
            </a:r>
            <a:r>
              <a:rPr lang="en-US" baseline="0" dirty="0" err="1" smtClean="0"/>
              <a:t>även</a:t>
            </a:r>
            <a:r>
              <a:rPr lang="en-US" baseline="0" dirty="0" smtClean="0"/>
              <a:t> </a:t>
            </a:r>
            <a:r>
              <a:rPr lang="en-US" baseline="0" dirty="0" err="1" smtClean="0"/>
              <a:t>ett</a:t>
            </a:r>
            <a:r>
              <a:rPr lang="en-US" baseline="0" dirty="0" smtClean="0"/>
              <a:t> experiment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en</a:t>
            </a:r>
            <a:r>
              <a:rPr lang="en-US" baseline="0" dirty="0" smtClean="0"/>
              <a:t>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nämligen</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a:t>
            </a:r>
            <a:r>
              <a:rPr lang="en-US" baseline="0" dirty="0" err="1" smtClean="0"/>
              <a:t>ny</a:t>
            </a:r>
            <a:r>
              <a:rPr lang="en-US" baseline="0" dirty="0" smtClean="0"/>
              <a:t> </a:t>
            </a:r>
            <a:r>
              <a:rPr lang="en-US" baseline="0" dirty="0" err="1" smtClean="0"/>
              <a:t>en</a:t>
            </a:r>
            <a:r>
              <a:rPr lang="en-US" baseline="0" dirty="0" smtClean="0"/>
              <a:t>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8157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5367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9068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301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322082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32942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1.png"/></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266571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12606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are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24265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0241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the required level, create a new replica and place it on the most reliable node available”</a:t>
            </a:r>
          </a:p>
        </p:txBody>
      </p:sp>
    </p:spTree>
    <p:extLst>
      <p:ext uri="{BB962C8B-B14F-4D97-AF65-F5344CB8AC3E}">
        <p14:creationId xmlns:p14="http://schemas.microsoft.com/office/powerpoint/2010/main" val="216644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2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07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8794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294110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51260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34181936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4250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127769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424882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418752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81312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5569</TotalTime>
  <Words>3606</Words>
  <Application>Microsoft Office PowerPoint</Application>
  <PresentationFormat>Bredbild</PresentationFormat>
  <Paragraphs>451</Paragraphs>
  <Slides>40</Slides>
  <Notes>39</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40</vt:i4>
      </vt:variant>
    </vt:vector>
  </HeadingPairs>
  <TitlesOfParts>
    <vt:vector size="46" baseType="lpstr">
      <vt:lpstr>Arial</vt:lpstr>
      <vt:lpstr>Calibri</vt:lpstr>
      <vt:lpstr>Calibri Light</vt:lpstr>
      <vt:lpstr>Cambria Math</vt:lpstr>
      <vt:lpstr>Wingdings</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382</cp:revision>
  <dcterms:created xsi:type="dcterms:W3CDTF">2016-04-26T11:03:39Z</dcterms:created>
  <dcterms:modified xsi:type="dcterms:W3CDTF">2016-05-30T11:33:26Z</dcterms:modified>
</cp:coreProperties>
</file>