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22" r:id="rId12"/>
    <p:sldId id="323" r:id="rId13"/>
    <p:sldId id="303" r:id="rId14"/>
    <p:sldId id="310" r:id="rId15"/>
    <p:sldId id="311" r:id="rId16"/>
    <p:sldId id="32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94" r:id="rId26"/>
    <p:sldId id="297" r:id="rId27"/>
    <p:sldId id="298" r:id="rId28"/>
    <p:sldId id="299" r:id="rId29"/>
    <p:sldId id="295" r:id="rId30"/>
    <p:sldId id="258" r:id="rId31"/>
    <p:sldId id="259" r:id="rId32"/>
    <p:sldId id="260" r:id="rId33"/>
    <p:sldId id="261" r:id="rId34"/>
    <p:sldId id="263" r:id="rId35"/>
    <p:sldId id="262" r:id="rId36"/>
    <p:sldId id="264" r:id="rId37"/>
    <p:sldId id="265" r:id="rId38"/>
    <p:sldId id="27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4" r:id="rId47"/>
    <p:sldId id="273" r:id="rId48"/>
    <p:sldId id="276" r:id="rId49"/>
    <p:sldId id="277" r:id="rId50"/>
    <p:sldId id="278" r:id="rId51"/>
    <p:sldId id="279" r:id="rId52"/>
    <p:sldId id="280" r:id="rId53"/>
    <p:sldId id="28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114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Failures 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Failures 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In 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The 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The 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</a:t>
            </a:r>
            <a:r>
              <a:rPr lang="en-US" dirty="0"/>
              <a:t>is negligible.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not reply is received - start over at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  <a:r>
              <a:rPr lang="en-US" i="1" dirty="0" smtClean="0"/>
              <a:t>runtimes</a:t>
            </a:r>
            <a:r>
              <a:rPr lang="en-US" dirty="0" smtClean="0"/>
              <a:t>, </a:t>
            </a:r>
            <a:r>
              <a:rPr lang="en-US" i="1" dirty="0" smtClean="0"/>
              <a:t>actors</a:t>
            </a:r>
            <a:r>
              <a:rPr lang="en-US" dirty="0" smtClean="0"/>
              <a:t>, 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Calvin runtime </a:t>
            </a:r>
            <a:r>
              <a:rPr lang="en-US" dirty="0"/>
              <a:t>is a self-managed container for application actors and </a:t>
            </a:r>
            <a:r>
              <a:rPr lang="en-US" dirty="0" smtClean="0"/>
              <a:t>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actor in Calvin consists of ports, actions, and preconditions under which actions can fire.</a:t>
            </a:r>
          </a:p>
          <a:p>
            <a:pPr marL="0" indent="0">
              <a:buNone/>
            </a:pP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 marL="0" indent="0">
              <a:buNone/>
            </a:pPr>
            <a:r>
              <a:rPr lang="en-US" dirty="0" smtClean="0"/>
              <a:t>The state of an actor is used when migration or replicating an actor and consists mainly of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Fan-in/fan-out model – allowing multiple connections for an </a:t>
            </a:r>
            <a:r>
              <a:rPr lang="en-US" dirty="0" err="1" smtClean="0"/>
              <a:t>in</a:t>
            </a:r>
            <a:r>
              <a:rPr lang="en-US" dirty="0" err="1" smtClean="0"/>
              <a:t>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</a:t>
            </a:r>
            <a:r>
              <a:rPr lang="en-US" dirty="0" smtClean="0"/>
              <a:t>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size of the actor state was measured, as well as the time to replicate the actor from one runtime to the other was measured.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state was increased by increasing the size of the actors 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We assume </a:t>
            </a:r>
            <a:r>
              <a:rPr lang="en-US" dirty="0" smtClean="0"/>
              <a:t>an interconnected </a:t>
            </a:r>
            <a:r>
              <a:rPr lang="en-US" dirty="0" smtClean="0"/>
              <a:t>set of computing resources (nodes), providing redundant paths and interconnectivity between all nodes.</a:t>
            </a:r>
          </a:p>
          <a:p>
            <a:pPr lvl="0">
              <a:buFont typeface="Arial" charset="0"/>
              <a:buChar char="•"/>
            </a:pPr>
            <a:r>
              <a:rPr lang="en-US" dirty="0"/>
              <a:t>All 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1751</Words>
  <Application>Microsoft Office PowerPoint</Application>
  <PresentationFormat>Bredbild</PresentationFormat>
  <Paragraphs>300</Paragraphs>
  <Slides>53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Monaco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JONATAN BROBERG</cp:lastModifiedBy>
  <cp:revision>57</cp:revision>
  <dcterms:created xsi:type="dcterms:W3CDTF">2016-04-26T11:03:39Z</dcterms:created>
  <dcterms:modified xsi:type="dcterms:W3CDTF">2016-05-02T11:58:41Z</dcterms:modified>
</cp:coreProperties>
</file>