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76" r:id="rId39"/>
    <p:sldId id="380" r:id="rId40"/>
    <p:sldId id="3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tanker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b="0" i="1" smtClean="0">
                        <a:latin typeface="Cambria Math" panose="02040503050406030204" pitchFamily="18" charset="0"/>
                        <a:ea typeface="Cambria Math" panose="02040503050406030204" pitchFamily="18" charset="0"/>
                      </a:rPr>
                      <m:t>≱</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m:t>
                    </m:r>
                    <m:r>
                      <a:rPr lang="sv-SE" i="1">
                        <a:latin typeface="Cambria Math" panose="02040503050406030204" pitchFamily="18" charset="0"/>
                        <a:ea typeface="Cambria Math" panose="02040503050406030204" pitchFamily="18" charset="0"/>
                      </a:rPr>
                      <m:t>≱</m:t>
                    </m:r>
                    <m:r>
                      <a:rPr lang="sv-SE" i="1">
                        <a:latin typeface="Cambria Math" panose="02040503050406030204" pitchFamily="18" charset="0"/>
                        <a:ea typeface="Cambria Math" panose="02040503050406030204" pitchFamily="18" charset="0"/>
                      </a:rPr>
                      <m:t>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4370</TotalTime>
  <Words>3889</Words>
  <Application>Microsoft Office PowerPoint</Application>
  <PresentationFormat>Bredbild</PresentationFormat>
  <Paragraphs>450</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337</cp:revision>
  <dcterms:created xsi:type="dcterms:W3CDTF">2016-04-26T11:03:39Z</dcterms:created>
  <dcterms:modified xsi:type="dcterms:W3CDTF">2016-05-27T08:39:46Z</dcterms:modified>
</cp:coreProperties>
</file>