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  <p:sldId id="32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 smtClean="0"/>
              <a:t>Adding a consensus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1874</Words>
  <Application>Microsoft Office PowerPoint</Application>
  <PresentationFormat>Bredbild</PresentationFormat>
  <Paragraphs>315</Paragraphs>
  <Slides>54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66</cp:revision>
  <dcterms:created xsi:type="dcterms:W3CDTF">2016-04-26T11:03:39Z</dcterms:created>
  <dcterms:modified xsi:type="dcterms:W3CDTF">2016-05-02T13:25:07Z</dcterms:modified>
</cp:coreProperties>
</file>