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6"/>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41" r:id="rId19"/>
    <p:sldId id="342" r:id="rId20"/>
    <p:sldId id="345" r:id="rId21"/>
    <p:sldId id="346" r:id="rId22"/>
    <p:sldId id="347" r:id="rId23"/>
    <p:sldId id="340" r:id="rId24"/>
    <p:sldId id="311" r:id="rId25"/>
    <p:sldId id="321" r:id="rId26"/>
    <p:sldId id="339" r:id="rId27"/>
    <p:sldId id="313" r:id="rId28"/>
    <p:sldId id="314" r:id="rId29"/>
    <p:sldId id="315" r:id="rId30"/>
    <p:sldId id="316" r:id="rId31"/>
    <p:sldId id="317" r:id="rId32"/>
    <p:sldId id="318" r:id="rId33"/>
    <p:sldId id="319" r:id="rId34"/>
    <p:sldId id="320" r:id="rId35"/>
    <p:sldId id="332" r:id="rId36"/>
    <p:sldId id="333" r:id="rId37"/>
    <p:sldId id="334" r:id="rId38"/>
    <p:sldId id="335" r:id="rId39"/>
    <p:sldId id="336" r:id="rId40"/>
    <p:sldId id="337" r:id="rId41"/>
    <p:sldId id="294" r:id="rId42"/>
    <p:sldId id="297" r:id="rId43"/>
    <p:sldId id="298" r:id="rId44"/>
    <p:sldId id="299" r:id="rId45"/>
    <p:sldId id="295" r:id="rId46"/>
    <p:sldId id="258" r:id="rId47"/>
    <p:sldId id="259" r:id="rId48"/>
    <p:sldId id="260" r:id="rId49"/>
    <p:sldId id="261" r:id="rId50"/>
    <p:sldId id="263" r:id="rId51"/>
    <p:sldId id="262" r:id="rId52"/>
    <p:sldId id="264" r:id="rId53"/>
    <p:sldId id="265" r:id="rId54"/>
    <p:sldId id="275" r:id="rId55"/>
    <p:sldId id="266" r:id="rId56"/>
    <p:sldId id="267" r:id="rId57"/>
    <p:sldId id="268" r:id="rId58"/>
    <p:sldId id="269" r:id="rId59"/>
    <p:sldId id="270" r:id="rId60"/>
    <p:sldId id="271" r:id="rId61"/>
    <p:sldId id="272" r:id="rId62"/>
    <p:sldId id="274" r:id="rId63"/>
    <p:sldId id="273" r:id="rId64"/>
    <p:sldId id="276" r:id="rId65"/>
    <p:sldId id="277" r:id="rId66"/>
    <p:sldId id="278" r:id="rId67"/>
    <p:sldId id="279" r:id="rId68"/>
    <p:sldId id="280" r:id="rId69"/>
    <p:sldId id="281" r:id="rId70"/>
    <p:sldId id="324" r:id="rId71"/>
    <p:sldId id="325" r:id="rId72"/>
    <p:sldId id="326" r:id="rId73"/>
    <p:sldId id="327" r:id="rId74"/>
    <p:sldId id="32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36069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83812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visa </a:t>
            </a:r>
            <a:r>
              <a:rPr lang="en-US" baseline="0" dirty="0" err="1" smtClean="0"/>
              <a:t>att</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a:t>
            </a:r>
            <a:r>
              <a:rPr lang="en-US" baseline="0" dirty="0" smtClean="0"/>
              <a:t>, </a:t>
            </a:r>
            <a:r>
              <a:rPr lang="en-US" baseline="0" dirty="0" err="1" smtClean="0"/>
              <a:t>så</a:t>
            </a:r>
            <a:r>
              <a:rPr lang="en-US" baseline="0" dirty="0" smtClean="0"/>
              <a:t> </a:t>
            </a:r>
            <a:r>
              <a:rPr lang="en-US" baseline="0" dirty="0" err="1" smtClean="0"/>
              <a:t>det</a:t>
            </a:r>
            <a:r>
              <a:rPr lang="en-US" baseline="0" dirty="0" smtClean="0"/>
              <a:t> </a:t>
            </a:r>
            <a:r>
              <a:rPr lang="en-US" baseline="0" dirty="0" err="1" smtClean="0"/>
              <a:t>olika</a:t>
            </a:r>
            <a:r>
              <a:rPr lang="en-US" baseline="0" dirty="0" smtClean="0"/>
              <a:t> MTBF till </a:t>
            </a:r>
            <a:r>
              <a:rPr lang="en-US" baseline="0" dirty="0" err="1" smtClean="0"/>
              <a:t>olika</a:t>
            </a:r>
            <a:r>
              <a:rPr lang="en-US" baseline="0" dirty="0" smtClean="0"/>
              <a:t> runtimes.</a:t>
            </a:r>
          </a:p>
          <a:p>
            <a:endParaRPr lang="en-US" baseline="0" dirty="0" smtClean="0"/>
          </a:p>
          <a:p>
            <a:r>
              <a:rPr lang="en-US" baseline="0" dirty="0" err="1" smtClean="0"/>
              <a:t>Totalt</a:t>
            </a:r>
            <a:r>
              <a:rPr lang="en-US" baseline="0" dirty="0" smtClean="0"/>
              <a:t> </a:t>
            </a:r>
            <a:r>
              <a:rPr lang="en-US" baseline="0" dirty="0" err="1" smtClean="0"/>
              <a:t>startades</a:t>
            </a:r>
            <a:r>
              <a:rPr lang="en-US" baseline="0" dirty="0" smtClean="0"/>
              <a:t> 10 runtimes.</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310786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Beroende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olika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526480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att</a:t>
            </a:r>
            <a:r>
              <a:rPr lang="en-US" dirty="0" smtClean="0"/>
              <a:t> </a:t>
            </a:r>
            <a:r>
              <a:rPr lang="en-US" dirty="0" err="1" smtClean="0"/>
              <a:t>när</a:t>
            </a:r>
            <a:r>
              <a:rPr lang="en-US" dirty="0" smtClean="0"/>
              <a:t> system </a:t>
            </a:r>
            <a:r>
              <a:rPr lang="en-US" dirty="0" err="1" smtClean="0"/>
              <a:t>lärt</a:t>
            </a:r>
            <a:r>
              <a:rPr lang="en-US" baseline="0" dirty="0" smtClean="0"/>
              <a:t> sig </a:t>
            </a:r>
            <a:r>
              <a:rPr lang="en-US" baseline="0" dirty="0" err="1" smtClean="0"/>
              <a:t>att</a:t>
            </a:r>
            <a:r>
              <a:rPr lang="en-US" baseline="0" dirty="0" smtClean="0"/>
              <a:t> nod mark2, jerry1 </a:t>
            </a:r>
            <a:r>
              <a:rPr lang="en-US" baseline="0" dirty="0" err="1" smtClean="0"/>
              <a:t>och</a:t>
            </a:r>
            <a:r>
              <a:rPr lang="en-US" baseline="0" dirty="0" smtClean="0"/>
              <a:t> jerry2 </a:t>
            </a:r>
            <a:r>
              <a:rPr lang="en-US" baseline="0" dirty="0" err="1" smtClean="0"/>
              <a:t>är</a:t>
            </a:r>
            <a:r>
              <a:rPr lang="en-US" baseline="0" dirty="0" smtClean="0"/>
              <a:t> </a:t>
            </a:r>
            <a:r>
              <a:rPr lang="en-US" baseline="0" dirty="0" err="1" smtClean="0"/>
              <a:t>mest</a:t>
            </a:r>
            <a:r>
              <a:rPr lang="en-US" baseline="0" dirty="0" smtClean="0"/>
              <a:t> reliable,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att</a:t>
            </a:r>
            <a:r>
              <a:rPr lang="en-US" baseline="0" dirty="0" smtClean="0"/>
              <a:t> </a:t>
            </a:r>
            <a:r>
              <a:rPr lang="en-US" baseline="0" dirty="0" err="1" smtClean="0"/>
              <a:t>väljas</a:t>
            </a:r>
            <a:r>
              <a:rPr lang="en-US" baseline="0" dirty="0" smtClean="0"/>
              <a:t>, </a:t>
            </a:r>
            <a:r>
              <a:rPr lang="en-US" baseline="0" dirty="0" err="1" smtClean="0"/>
              <a:t>och</a:t>
            </a:r>
            <a:r>
              <a:rPr lang="en-US" baseline="0" dirty="0" smtClean="0"/>
              <a:t> </a:t>
            </a:r>
            <a:r>
              <a:rPr lang="en-US" baseline="0" dirty="0" err="1" smtClean="0"/>
              <a:t>gör</a:t>
            </a:r>
            <a:r>
              <a:rPr lang="en-US" baseline="0" dirty="0" smtClean="0"/>
              <a:t> de </a:t>
            </a:r>
            <a:r>
              <a:rPr lang="en-US" baseline="0" dirty="0" err="1" smtClean="0"/>
              <a:t>det</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det</a:t>
            </a:r>
            <a:r>
              <a:rPr lang="en-US" baseline="0" dirty="0" smtClean="0"/>
              <a:t> </a:t>
            </a:r>
            <a:r>
              <a:rPr lang="en-US" baseline="0" dirty="0" err="1" smtClean="0"/>
              <a:t>bara</a:t>
            </a:r>
            <a:r>
              <a:rPr lang="en-US" baseline="0" dirty="0" smtClean="0"/>
              <a:t> 2 </a:t>
            </a:r>
            <a:r>
              <a:rPr lang="en-US" baseline="0" dirty="0" err="1" smtClean="0"/>
              <a:t>replikor</a:t>
            </a:r>
            <a:r>
              <a:rPr lang="en-US" baseline="0" dirty="0" smtClean="0"/>
              <a:t>, </a:t>
            </a:r>
            <a:r>
              <a:rPr lang="en-US" baseline="0" dirty="0" err="1" smtClean="0"/>
              <a:t>medans</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 3 </a:t>
            </a:r>
            <a:r>
              <a:rPr lang="en-US" baseline="0" dirty="0" err="1" smtClean="0"/>
              <a:t>annars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55</a:t>
            </a:fld>
            <a:endParaRPr lang="en-US"/>
          </a:p>
        </p:txBody>
      </p:sp>
    </p:spTree>
    <p:extLst>
      <p:ext uri="{BB962C8B-B14F-4D97-AF65-F5344CB8AC3E}">
        <p14:creationId xmlns:p14="http://schemas.microsoft.com/office/powerpoint/2010/main" val="182165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minst</a:t>
            </a:r>
            <a:r>
              <a:rPr lang="en-US" baseline="0" dirty="0" smtClean="0"/>
              <a:t> </a:t>
            </a:r>
            <a:r>
              <a:rPr lang="en-US" baseline="0" dirty="0" err="1" smtClean="0"/>
              <a:t>tillförlitliga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56</a:t>
            </a:fld>
            <a:endParaRPr lang="en-US"/>
          </a:p>
        </p:txBody>
      </p:sp>
    </p:spTree>
    <p:extLst>
      <p:ext uri="{BB962C8B-B14F-4D97-AF65-F5344CB8AC3E}">
        <p14:creationId xmlns:p14="http://schemas.microsoft.com/office/powerpoint/2010/main" val="676086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näst</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57</a:t>
            </a:fld>
            <a:endParaRPr lang="en-US"/>
          </a:p>
        </p:txBody>
      </p:sp>
    </p:spTree>
    <p:extLst>
      <p:ext uri="{BB962C8B-B14F-4D97-AF65-F5344CB8AC3E}">
        <p14:creationId xmlns:p14="http://schemas.microsoft.com/office/powerpoint/2010/main" val="853345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58</a:t>
            </a:fld>
            <a:endParaRPr lang="en-US"/>
          </a:p>
        </p:txBody>
      </p:sp>
    </p:spTree>
    <p:extLst>
      <p:ext uri="{BB962C8B-B14F-4D97-AF65-F5344CB8AC3E}">
        <p14:creationId xmlns:p14="http://schemas.microsoft.com/office/powerpoint/2010/main" val="12856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5/6/16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5/6/16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5/6/16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emf"/></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9.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0.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1.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As mentioned, reliability is usually defined as the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Optimize </a:t>
            </a:r>
            <a:r>
              <a:rPr lang="en-US" dirty="0" smtClean="0"/>
              <a:t>by choosing the most reliable nodes to place replicas </a:t>
            </a:r>
            <a:r>
              <a:rPr lang="en-US" dirty="0" smtClean="0"/>
              <a:t>on</a:t>
            </a:r>
          </a:p>
          <a:p>
            <a:pPr lvl="1">
              <a:buFont typeface="Arial" charset="0"/>
              <a:buChar char="•"/>
            </a:pPr>
            <a:r>
              <a:rPr lang="en-US" dirty="0"/>
              <a:t>Detect failures and create new replicas if </a:t>
            </a:r>
            <a:r>
              <a:rPr lang="en-US" dirty="0" smtClean="0"/>
              <a:t>needed</a:t>
            </a:r>
            <a:endParaRPr lang="en-US" dirty="0" smtClean="0"/>
          </a:p>
          <a:p>
            <a:pPr lvl="1">
              <a:buFont typeface="Arial" charset="0"/>
              <a:buChar char="•"/>
            </a:pPr>
            <a:r>
              <a:rPr lang="en-US" dirty="0" smtClean="0"/>
              <a:t>Update </a:t>
            </a:r>
            <a:r>
              <a:rPr lang="en-US" dirty="0" smtClean="0"/>
              <a:t>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780" y="2003214"/>
            <a:ext cx="3581400" cy="3708400"/>
          </a:xfrm>
          <a:prstGeom prst="rect">
            <a:avLst/>
          </a:prstGeom>
        </p:spPr>
      </p:pic>
    </p:spTree>
    <p:extLst>
      <p:ext uri="{BB962C8B-B14F-4D97-AF65-F5344CB8AC3E}">
        <p14:creationId xmlns:p14="http://schemas.microsoft.com/office/powerpoint/2010/main" val="1280751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[C,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0.0</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280" y="2003214"/>
            <a:ext cx="3581400" cy="3708400"/>
          </a:xfrm>
          <a:prstGeom prst="rect">
            <a:avLst/>
          </a:prstGeom>
        </p:spPr>
      </p:pic>
    </p:spTree>
    <p:extLst>
      <p:ext uri="{BB962C8B-B14F-4D97-AF65-F5344CB8AC3E}">
        <p14:creationId xmlns:p14="http://schemas.microsoft.com/office/powerpoint/2010/main" val="1950950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0.95</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 0.99925</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While the algorithm makes sure the desired reliability is met, it does not ensure it is met after some time has passed. Therefore, it is periodically run.</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Furthermore, after some time, there may be more reliable nodes available, and by moving to them, less replicas may be needed. A optimization algorithm is therefore run as well.</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 PICTURES OF OPTIMIZATION ALGORITHM.</a:t>
            </a: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of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a:t>
            </a:r>
            <a:br>
              <a:rPr lang="en-US" dirty="0" smtClean="0"/>
            </a:br>
            <a:r>
              <a:rPr lang="en-US" b="1" dirty="0" smtClean="0"/>
              <a:t>UPDATE ME</a:t>
            </a:r>
            <a:r>
              <a:rPr lang="en-US" dirty="0" smtClean="0"/>
              <a:t>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assume an interconnected set of computing resources (nodes), providing redundant paths and interconnectivity between all nodes</a:t>
            </a:r>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630" y="1845734"/>
            <a:ext cx="8521700" cy="4051300"/>
          </a:xfrm>
          <a:prstGeom prst="rect">
            <a:avLst/>
          </a:prstGeom>
        </p:spPr>
      </p:pic>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845734"/>
            <a:ext cx="7442200" cy="4051300"/>
          </a:xfrm>
          <a:prstGeom prst="rect">
            <a:avLst/>
          </a:prstGeom>
        </p:spPr>
      </p:pic>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845734"/>
            <a:ext cx="7442200" cy="4051300"/>
          </a:xfrm>
          <a:prstGeom prst="rect">
            <a:avLst/>
          </a:prstGeom>
        </p:spPr>
      </p:pic>
    </p:spTree>
    <p:extLst>
      <p:ext uri="{BB962C8B-B14F-4D97-AF65-F5344CB8AC3E}">
        <p14:creationId xmlns:p14="http://schemas.microsoft.com/office/powerpoint/2010/main" val="2820870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process, a common assumption when having constant failure rates</a:t>
                </a:r>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2343</TotalTime>
  <Words>5516</Words>
  <Application>Microsoft Macintosh PowerPoint</Application>
  <PresentationFormat>Widescreen</PresentationFormat>
  <Paragraphs>647</Paragraphs>
  <Slides>74</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Ensuring reliability example</vt:lpstr>
      <vt:lpstr>Ensuring reliability example</vt:lpstr>
      <vt:lpstr>Ensuring reliability example cont’d</vt:lpstr>
      <vt:lpstr>Ensuring reliability example cont’d</vt:lpstr>
      <vt:lpstr>Ensuring reliability example cont’d</vt:lpstr>
      <vt:lpstr>Optimization</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109</cp:revision>
  <dcterms:created xsi:type="dcterms:W3CDTF">2016-04-26T11:03:39Z</dcterms:created>
  <dcterms:modified xsi:type="dcterms:W3CDTF">2016-05-06T09:25:19Z</dcterms:modified>
</cp:coreProperties>
</file>