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p:scale>
          <a:sx n="50" d="100"/>
          <a:sy n="50" d="100"/>
        </p:scale>
        <p:origin x="1512"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7CCC3CA-0198-4A88-AED7-5823658E4073}"/>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4B89B47B-E340-44DE-8E65-A2681F071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B3EAC293-4234-46EF-8DB6-FED37A8B310A}"/>
              </a:ext>
            </a:extLst>
          </p:cNvPr>
          <p:cNvSpPr>
            <a:spLocks noGrp="1"/>
          </p:cNvSpPr>
          <p:nvPr>
            <p:ph type="dt" sz="half" idx="10"/>
          </p:nvPr>
        </p:nvSpPr>
        <p:spPr/>
        <p:txBody>
          <a:bodyPr/>
          <a:lstStyle/>
          <a:p>
            <a:fld id="{14A5DD23-330F-4D06-93CB-C151FC9540CA}" type="datetimeFigureOut">
              <a:rPr lang="pl-PL" smtClean="0"/>
              <a:t>18.03.2018</a:t>
            </a:fld>
            <a:endParaRPr lang="pl-PL" dirty="0"/>
          </a:p>
        </p:txBody>
      </p:sp>
      <p:sp>
        <p:nvSpPr>
          <p:cNvPr id="5" name="Symbol zastępczy stopki 4">
            <a:extLst>
              <a:ext uri="{FF2B5EF4-FFF2-40B4-BE49-F238E27FC236}">
                <a16:creationId xmlns:a16="http://schemas.microsoft.com/office/drawing/2014/main" id="{7DD56E94-D0BD-4389-9D08-00546F5F786B}"/>
              </a:ext>
            </a:extLst>
          </p:cNvPr>
          <p:cNvSpPr>
            <a:spLocks noGrp="1"/>
          </p:cNvSpPr>
          <p:nvPr>
            <p:ph type="ftr" sz="quarter" idx="11"/>
          </p:nvPr>
        </p:nvSpPr>
        <p:spPr/>
        <p:txBody>
          <a:bodyPr/>
          <a:lstStyle/>
          <a:p>
            <a:endParaRPr lang="pl-PL" dirty="0"/>
          </a:p>
        </p:txBody>
      </p:sp>
      <p:sp>
        <p:nvSpPr>
          <p:cNvPr id="6" name="Symbol zastępczy numeru slajdu 5">
            <a:extLst>
              <a:ext uri="{FF2B5EF4-FFF2-40B4-BE49-F238E27FC236}">
                <a16:creationId xmlns:a16="http://schemas.microsoft.com/office/drawing/2014/main" id="{32DF4E71-98D9-4943-8551-31BBB8B7BC5C}"/>
              </a:ext>
            </a:extLst>
          </p:cNvPr>
          <p:cNvSpPr>
            <a:spLocks noGrp="1"/>
          </p:cNvSpPr>
          <p:nvPr>
            <p:ph type="sldNum" sz="quarter" idx="12"/>
          </p:nvPr>
        </p:nvSpPr>
        <p:spPr/>
        <p:txBody>
          <a:bodyPr/>
          <a:lstStyle/>
          <a:p>
            <a:fld id="{0FCD1D37-A163-4059-BA76-47FE1EEE6DB2}" type="slidenum">
              <a:rPr lang="pl-PL" smtClean="0"/>
              <a:t>‹#›</a:t>
            </a:fld>
            <a:endParaRPr lang="pl-PL" dirty="0"/>
          </a:p>
        </p:txBody>
      </p:sp>
    </p:spTree>
    <p:extLst>
      <p:ext uri="{BB962C8B-B14F-4D97-AF65-F5344CB8AC3E}">
        <p14:creationId xmlns:p14="http://schemas.microsoft.com/office/powerpoint/2010/main" val="2015134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808ADB-49CC-4C82-98FC-FDFD2A1CC00F}"/>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261B3E2D-DF28-4F06-B389-5B6437C5CA54}"/>
              </a:ext>
            </a:extLst>
          </p:cNvPr>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0E3FE982-D5D8-4504-A0E2-3D6D2F99EE5D}"/>
              </a:ext>
            </a:extLst>
          </p:cNvPr>
          <p:cNvSpPr>
            <a:spLocks noGrp="1"/>
          </p:cNvSpPr>
          <p:nvPr>
            <p:ph type="dt" sz="half" idx="10"/>
          </p:nvPr>
        </p:nvSpPr>
        <p:spPr/>
        <p:txBody>
          <a:bodyPr/>
          <a:lstStyle/>
          <a:p>
            <a:fld id="{14A5DD23-330F-4D06-93CB-C151FC9540CA}" type="datetimeFigureOut">
              <a:rPr lang="pl-PL" smtClean="0"/>
              <a:t>18.03.2018</a:t>
            </a:fld>
            <a:endParaRPr lang="pl-PL" dirty="0"/>
          </a:p>
        </p:txBody>
      </p:sp>
      <p:sp>
        <p:nvSpPr>
          <p:cNvPr id="5" name="Symbol zastępczy stopki 4">
            <a:extLst>
              <a:ext uri="{FF2B5EF4-FFF2-40B4-BE49-F238E27FC236}">
                <a16:creationId xmlns:a16="http://schemas.microsoft.com/office/drawing/2014/main" id="{EC6480D4-1C77-4972-AC45-F96628C4D7DA}"/>
              </a:ext>
            </a:extLst>
          </p:cNvPr>
          <p:cNvSpPr>
            <a:spLocks noGrp="1"/>
          </p:cNvSpPr>
          <p:nvPr>
            <p:ph type="ftr" sz="quarter" idx="11"/>
          </p:nvPr>
        </p:nvSpPr>
        <p:spPr/>
        <p:txBody>
          <a:bodyPr/>
          <a:lstStyle/>
          <a:p>
            <a:endParaRPr lang="pl-PL" dirty="0"/>
          </a:p>
        </p:txBody>
      </p:sp>
      <p:sp>
        <p:nvSpPr>
          <p:cNvPr id="6" name="Symbol zastępczy numeru slajdu 5">
            <a:extLst>
              <a:ext uri="{FF2B5EF4-FFF2-40B4-BE49-F238E27FC236}">
                <a16:creationId xmlns:a16="http://schemas.microsoft.com/office/drawing/2014/main" id="{A2A0A03B-9677-4891-BF93-A3C5A28DD098}"/>
              </a:ext>
            </a:extLst>
          </p:cNvPr>
          <p:cNvSpPr>
            <a:spLocks noGrp="1"/>
          </p:cNvSpPr>
          <p:nvPr>
            <p:ph type="sldNum" sz="quarter" idx="12"/>
          </p:nvPr>
        </p:nvSpPr>
        <p:spPr/>
        <p:txBody>
          <a:bodyPr/>
          <a:lstStyle/>
          <a:p>
            <a:fld id="{0FCD1D37-A163-4059-BA76-47FE1EEE6DB2}" type="slidenum">
              <a:rPr lang="pl-PL" smtClean="0"/>
              <a:t>‹#›</a:t>
            </a:fld>
            <a:endParaRPr lang="pl-PL" dirty="0"/>
          </a:p>
        </p:txBody>
      </p:sp>
    </p:spTree>
    <p:extLst>
      <p:ext uri="{BB962C8B-B14F-4D97-AF65-F5344CB8AC3E}">
        <p14:creationId xmlns:p14="http://schemas.microsoft.com/office/powerpoint/2010/main" val="239869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A2840196-B991-402B-80E5-29AEA2DE0B7D}"/>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7D604DC2-C7AD-40CA-B9A3-ABB984C0C3BB}"/>
              </a:ext>
            </a:extLst>
          </p:cNvPr>
          <p:cNvSpPr>
            <a:spLocks noGrp="1"/>
          </p:cNvSpPr>
          <p:nvPr>
            <p:ph type="body" orient="vert" idx="1"/>
          </p:nvPr>
        </p:nvSpPr>
        <p:spPr>
          <a:xfrm>
            <a:off x="838200" y="365125"/>
            <a:ext cx="7734300" cy="5811838"/>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9092B34A-DC97-4FD2-83BB-0C44A7BE3DE3}"/>
              </a:ext>
            </a:extLst>
          </p:cNvPr>
          <p:cNvSpPr>
            <a:spLocks noGrp="1"/>
          </p:cNvSpPr>
          <p:nvPr>
            <p:ph type="dt" sz="half" idx="10"/>
          </p:nvPr>
        </p:nvSpPr>
        <p:spPr/>
        <p:txBody>
          <a:bodyPr/>
          <a:lstStyle/>
          <a:p>
            <a:fld id="{14A5DD23-330F-4D06-93CB-C151FC9540CA}" type="datetimeFigureOut">
              <a:rPr lang="pl-PL" smtClean="0"/>
              <a:t>18.03.2018</a:t>
            </a:fld>
            <a:endParaRPr lang="pl-PL" dirty="0"/>
          </a:p>
        </p:txBody>
      </p:sp>
      <p:sp>
        <p:nvSpPr>
          <p:cNvPr id="5" name="Symbol zastępczy stopki 4">
            <a:extLst>
              <a:ext uri="{FF2B5EF4-FFF2-40B4-BE49-F238E27FC236}">
                <a16:creationId xmlns:a16="http://schemas.microsoft.com/office/drawing/2014/main" id="{F1FC5C1B-2A46-4365-8F03-B4B2BD3E29A2}"/>
              </a:ext>
            </a:extLst>
          </p:cNvPr>
          <p:cNvSpPr>
            <a:spLocks noGrp="1"/>
          </p:cNvSpPr>
          <p:nvPr>
            <p:ph type="ftr" sz="quarter" idx="11"/>
          </p:nvPr>
        </p:nvSpPr>
        <p:spPr/>
        <p:txBody>
          <a:bodyPr/>
          <a:lstStyle/>
          <a:p>
            <a:endParaRPr lang="pl-PL" dirty="0"/>
          </a:p>
        </p:txBody>
      </p:sp>
      <p:sp>
        <p:nvSpPr>
          <p:cNvPr id="6" name="Symbol zastępczy numeru slajdu 5">
            <a:extLst>
              <a:ext uri="{FF2B5EF4-FFF2-40B4-BE49-F238E27FC236}">
                <a16:creationId xmlns:a16="http://schemas.microsoft.com/office/drawing/2014/main" id="{9A5CDD0B-0BE7-4FA7-9C68-8475BF247715}"/>
              </a:ext>
            </a:extLst>
          </p:cNvPr>
          <p:cNvSpPr>
            <a:spLocks noGrp="1"/>
          </p:cNvSpPr>
          <p:nvPr>
            <p:ph type="sldNum" sz="quarter" idx="12"/>
          </p:nvPr>
        </p:nvSpPr>
        <p:spPr/>
        <p:txBody>
          <a:bodyPr/>
          <a:lstStyle/>
          <a:p>
            <a:fld id="{0FCD1D37-A163-4059-BA76-47FE1EEE6DB2}" type="slidenum">
              <a:rPr lang="pl-PL" smtClean="0"/>
              <a:t>‹#›</a:t>
            </a:fld>
            <a:endParaRPr lang="pl-PL" dirty="0"/>
          </a:p>
        </p:txBody>
      </p:sp>
    </p:spTree>
    <p:extLst>
      <p:ext uri="{BB962C8B-B14F-4D97-AF65-F5344CB8AC3E}">
        <p14:creationId xmlns:p14="http://schemas.microsoft.com/office/powerpoint/2010/main" val="3647302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31499E8-0F62-4A21-8F5C-E0CD8455B5F1}"/>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4F11AA57-91EC-44A8-8147-316916650AC9}"/>
              </a:ext>
            </a:extLst>
          </p:cNvPr>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FFAEB3DE-1ECE-48CA-957D-7DD2F84D3F43}"/>
              </a:ext>
            </a:extLst>
          </p:cNvPr>
          <p:cNvSpPr>
            <a:spLocks noGrp="1"/>
          </p:cNvSpPr>
          <p:nvPr>
            <p:ph type="dt" sz="half" idx="10"/>
          </p:nvPr>
        </p:nvSpPr>
        <p:spPr/>
        <p:txBody>
          <a:bodyPr/>
          <a:lstStyle/>
          <a:p>
            <a:fld id="{14A5DD23-330F-4D06-93CB-C151FC9540CA}" type="datetimeFigureOut">
              <a:rPr lang="pl-PL" smtClean="0"/>
              <a:t>18.03.2018</a:t>
            </a:fld>
            <a:endParaRPr lang="pl-PL" dirty="0"/>
          </a:p>
        </p:txBody>
      </p:sp>
      <p:sp>
        <p:nvSpPr>
          <p:cNvPr id="5" name="Symbol zastępczy stopki 4">
            <a:extLst>
              <a:ext uri="{FF2B5EF4-FFF2-40B4-BE49-F238E27FC236}">
                <a16:creationId xmlns:a16="http://schemas.microsoft.com/office/drawing/2014/main" id="{13C7BC39-BDC0-4CBE-A5F7-63021C89D60E}"/>
              </a:ext>
            </a:extLst>
          </p:cNvPr>
          <p:cNvSpPr>
            <a:spLocks noGrp="1"/>
          </p:cNvSpPr>
          <p:nvPr>
            <p:ph type="ftr" sz="quarter" idx="11"/>
          </p:nvPr>
        </p:nvSpPr>
        <p:spPr/>
        <p:txBody>
          <a:bodyPr/>
          <a:lstStyle/>
          <a:p>
            <a:endParaRPr lang="pl-PL" dirty="0"/>
          </a:p>
        </p:txBody>
      </p:sp>
      <p:sp>
        <p:nvSpPr>
          <p:cNvPr id="6" name="Symbol zastępczy numeru slajdu 5">
            <a:extLst>
              <a:ext uri="{FF2B5EF4-FFF2-40B4-BE49-F238E27FC236}">
                <a16:creationId xmlns:a16="http://schemas.microsoft.com/office/drawing/2014/main" id="{0022DEFB-C4D8-4276-BB36-E3A50FD3D06E}"/>
              </a:ext>
            </a:extLst>
          </p:cNvPr>
          <p:cNvSpPr>
            <a:spLocks noGrp="1"/>
          </p:cNvSpPr>
          <p:nvPr>
            <p:ph type="sldNum" sz="quarter" idx="12"/>
          </p:nvPr>
        </p:nvSpPr>
        <p:spPr/>
        <p:txBody>
          <a:bodyPr/>
          <a:lstStyle/>
          <a:p>
            <a:fld id="{0FCD1D37-A163-4059-BA76-47FE1EEE6DB2}" type="slidenum">
              <a:rPr lang="pl-PL" smtClean="0"/>
              <a:t>‹#›</a:t>
            </a:fld>
            <a:endParaRPr lang="pl-PL" dirty="0"/>
          </a:p>
        </p:txBody>
      </p:sp>
    </p:spTree>
    <p:extLst>
      <p:ext uri="{BB962C8B-B14F-4D97-AF65-F5344CB8AC3E}">
        <p14:creationId xmlns:p14="http://schemas.microsoft.com/office/powerpoint/2010/main" val="261483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08C5AFE-ABDC-45B1-ADFC-9586BD81A63E}"/>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24EB2835-BE4C-4CC1-AB95-B28415FEE6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Edytuj style wzorca tekstu</a:t>
            </a:r>
          </a:p>
        </p:txBody>
      </p:sp>
      <p:sp>
        <p:nvSpPr>
          <p:cNvPr id="4" name="Symbol zastępczy daty 3">
            <a:extLst>
              <a:ext uri="{FF2B5EF4-FFF2-40B4-BE49-F238E27FC236}">
                <a16:creationId xmlns:a16="http://schemas.microsoft.com/office/drawing/2014/main" id="{C0B3A634-9FDA-42AB-8EC6-84534927C00D}"/>
              </a:ext>
            </a:extLst>
          </p:cNvPr>
          <p:cNvSpPr>
            <a:spLocks noGrp="1"/>
          </p:cNvSpPr>
          <p:nvPr>
            <p:ph type="dt" sz="half" idx="10"/>
          </p:nvPr>
        </p:nvSpPr>
        <p:spPr/>
        <p:txBody>
          <a:bodyPr/>
          <a:lstStyle/>
          <a:p>
            <a:fld id="{14A5DD23-330F-4D06-93CB-C151FC9540CA}" type="datetimeFigureOut">
              <a:rPr lang="pl-PL" smtClean="0"/>
              <a:t>18.03.2018</a:t>
            </a:fld>
            <a:endParaRPr lang="pl-PL" dirty="0"/>
          </a:p>
        </p:txBody>
      </p:sp>
      <p:sp>
        <p:nvSpPr>
          <p:cNvPr id="5" name="Symbol zastępczy stopki 4">
            <a:extLst>
              <a:ext uri="{FF2B5EF4-FFF2-40B4-BE49-F238E27FC236}">
                <a16:creationId xmlns:a16="http://schemas.microsoft.com/office/drawing/2014/main" id="{3894FB7C-AAEC-4A74-A041-E0AC1477BAAE}"/>
              </a:ext>
            </a:extLst>
          </p:cNvPr>
          <p:cNvSpPr>
            <a:spLocks noGrp="1"/>
          </p:cNvSpPr>
          <p:nvPr>
            <p:ph type="ftr" sz="quarter" idx="11"/>
          </p:nvPr>
        </p:nvSpPr>
        <p:spPr/>
        <p:txBody>
          <a:bodyPr/>
          <a:lstStyle/>
          <a:p>
            <a:endParaRPr lang="pl-PL" dirty="0"/>
          </a:p>
        </p:txBody>
      </p:sp>
      <p:sp>
        <p:nvSpPr>
          <p:cNvPr id="6" name="Symbol zastępczy numeru slajdu 5">
            <a:extLst>
              <a:ext uri="{FF2B5EF4-FFF2-40B4-BE49-F238E27FC236}">
                <a16:creationId xmlns:a16="http://schemas.microsoft.com/office/drawing/2014/main" id="{1DF45B00-A2DA-44DE-83C9-F2C340B7432B}"/>
              </a:ext>
            </a:extLst>
          </p:cNvPr>
          <p:cNvSpPr>
            <a:spLocks noGrp="1"/>
          </p:cNvSpPr>
          <p:nvPr>
            <p:ph type="sldNum" sz="quarter" idx="12"/>
          </p:nvPr>
        </p:nvSpPr>
        <p:spPr/>
        <p:txBody>
          <a:bodyPr/>
          <a:lstStyle/>
          <a:p>
            <a:fld id="{0FCD1D37-A163-4059-BA76-47FE1EEE6DB2}" type="slidenum">
              <a:rPr lang="pl-PL" smtClean="0"/>
              <a:t>‹#›</a:t>
            </a:fld>
            <a:endParaRPr lang="pl-PL" dirty="0"/>
          </a:p>
        </p:txBody>
      </p:sp>
    </p:spTree>
    <p:extLst>
      <p:ext uri="{BB962C8B-B14F-4D97-AF65-F5344CB8AC3E}">
        <p14:creationId xmlns:p14="http://schemas.microsoft.com/office/powerpoint/2010/main" val="958328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4326C76-E78C-41A3-9CD3-0AC3FFAE41F4}"/>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5BA7BE0E-922A-4E0D-B128-3AE3D079DAF3}"/>
              </a:ext>
            </a:extLst>
          </p:cNvPr>
          <p:cNvSpPr>
            <a:spLocks noGrp="1"/>
          </p:cNvSpPr>
          <p:nvPr>
            <p:ph sz="half" idx="1"/>
          </p:nvPr>
        </p:nvSpPr>
        <p:spPr>
          <a:xfrm>
            <a:off x="838200" y="1825625"/>
            <a:ext cx="5181600" cy="435133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2D9E4CCA-11E2-4937-B2B0-C0F43FEB31F3}"/>
              </a:ext>
            </a:extLst>
          </p:cNvPr>
          <p:cNvSpPr>
            <a:spLocks noGrp="1"/>
          </p:cNvSpPr>
          <p:nvPr>
            <p:ph sz="half" idx="2"/>
          </p:nvPr>
        </p:nvSpPr>
        <p:spPr>
          <a:xfrm>
            <a:off x="6172200" y="1825625"/>
            <a:ext cx="5181600" cy="435133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22F532F5-AD6E-460F-A132-815FCB2E1E71}"/>
              </a:ext>
            </a:extLst>
          </p:cNvPr>
          <p:cNvSpPr>
            <a:spLocks noGrp="1"/>
          </p:cNvSpPr>
          <p:nvPr>
            <p:ph type="dt" sz="half" idx="10"/>
          </p:nvPr>
        </p:nvSpPr>
        <p:spPr/>
        <p:txBody>
          <a:bodyPr/>
          <a:lstStyle/>
          <a:p>
            <a:fld id="{14A5DD23-330F-4D06-93CB-C151FC9540CA}" type="datetimeFigureOut">
              <a:rPr lang="pl-PL" smtClean="0"/>
              <a:t>18.03.2018</a:t>
            </a:fld>
            <a:endParaRPr lang="pl-PL" dirty="0"/>
          </a:p>
        </p:txBody>
      </p:sp>
      <p:sp>
        <p:nvSpPr>
          <p:cNvPr id="6" name="Symbol zastępczy stopki 5">
            <a:extLst>
              <a:ext uri="{FF2B5EF4-FFF2-40B4-BE49-F238E27FC236}">
                <a16:creationId xmlns:a16="http://schemas.microsoft.com/office/drawing/2014/main" id="{2376AC49-9875-4447-BBFE-580371574333}"/>
              </a:ext>
            </a:extLst>
          </p:cNvPr>
          <p:cNvSpPr>
            <a:spLocks noGrp="1"/>
          </p:cNvSpPr>
          <p:nvPr>
            <p:ph type="ftr" sz="quarter" idx="11"/>
          </p:nvPr>
        </p:nvSpPr>
        <p:spPr/>
        <p:txBody>
          <a:bodyPr/>
          <a:lstStyle/>
          <a:p>
            <a:endParaRPr lang="pl-PL" dirty="0"/>
          </a:p>
        </p:txBody>
      </p:sp>
      <p:sp>
        <p:nvSpPr>
          <p:cNvPr id="7" name="Symbol zastępczy numeru slajdu 6">
            <a:extLst>
              <a:ext uri="{FF2B5EF4-FFF2-40B4-BE49-F238E27FC236}">
                <a16:creationId xmlns:a16="http://schemas.microsoft.com/office/drawing/2014/main" id="{6C095F8F-43E8-4C7F-B1E4-7A9393C161B4}"/>
              </a:ext>
            </a:extLst>
          </p:cNvPr>
          <p:cNvSpPr>
            <a:spLocks noGrp="1"/>
          </p:cNvSpPr>
          <p:nvPr>
            <p:ph type="sldNum" sz="quarter" idx="12"/>
          </p:nvPr>
        </p:nvSpPr>
        <p:spPr/>
        <p:txBody>
          <a:bodyPr/>
          <a:lstStyle/>
          <a:p>
            <a:fld id="{0FCD1D37-A163-4059-BA76-47FE1EEE6DB2}" type="slidenum">
              <a:rPr lang="pl-PL" smtClean="0"/>
              <a:t>‹#›</a:t>
            </a:fld>
            <a:endParaRPr lang="pl-PL" dirty="0"/>
          </a:p>
        </p:txBody>
      </p:sp>
    </p:spTree>
    <p:extLst>
      <p:ext uri="{BB962C8B-B14F-4D97-AF65-F5344CB8AC3E}">
        <p14:creationId xmlns:p14="http://schemas.microsoft.com/office/powerpoint/2010/main" val="100327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2581A3B-AFB7-4586-9643-F33A4CED75D4}"/>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DD5F6ECD-534A-40E4-B382-A534C8E69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Symbol zastępczy zawartości 3">
            <a:extLst>
              <a:ext uri="{FF2B5EF4-FFF2-40B4-BE49-F238E27FC236}">
                <a16:creationId xmlns:a16="http://schemas.microsoft.com/office/drawing/2014/main" id="{2603DB51-E9D7-4370-BDFF-3DE99E112BF0}"/>
              </a:ext>
            </a:extLst>
          </p:cNvPr>
          <p:cNvSpPr>
            <a:spLocks noGrp="1"/>
          </p:cNvSpPr>
          <p:nvPr>
            <p:ph sz="half" idx="2"/>
          </p:nvPr>
        </p:nvSpPr>
        <p:spPr>
          <a:xfrm>
            <a:off x="839788" y="2505075"/>
            <a:ext cx="5157787" cy="368458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D40B54A9-155F-4680-B33E-662D3E1ECD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Symbol zastępczy zawartości 5">
            <a:extLst>
              <a:ext uri="{FF2B5EF4-FFF2-40B4-BE49-F238E27FC236}">
                <a16:creationId xmlns:a16="http://schemas.microsoft.com/office/drawing/2014/main" id="{5CC43833-ECAA-4833-BF04-FB1AB7B57531}"/>
              </a:ext>
            </a:extLst>
          </p:cNvPr>
          <p:cNvSpPr>
            <a:spLocks noGrp="1"/>
          </p:cNvSpPr>
          <p:nvPr>
            <p:ph sz="quarter" idx="4"/>
          </p:nvPr>
        </p:nvSpPr>
        <p:spPr>
          <a:xfrm>
            <a:off x="6172200" y="2505075"/>
            <a:ext cx="5183188" cy="368458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F918D7DE-5EA2-4714-9D3B-B016A3CDC0F6}"/>
              </a:ext>
            </a:extLst>
          </p:cNvPr>
          <p:cNvSpPr>
            <a:spLocks noGrp="1"/>
          </p:cNvSpPr>
          <p:nvPr>
            <p:ph type="dt" sz="half" idx="10"/>
          </p:nvPr>
        </p:nvSpPr>
        <p:spPr/>
        <p:txBody>
          <a:bodyPr/>
          <a:lstStyle/>
          <a:p>
            <a:fld id="{14A5DD23-330F-4D06-93CB-C151FC9540CA}" type="datetimeFigureOut">
              <a:rPr lang="pl-PL" smtClean="0"/>
              <a:t>18.03.2018</a:t>
            </a:fld>
            <a:endParaRPr lang="pl-PL" dirty="0"/>
          </a:p>
        </p:txBody>
      </p:sp>
      <p:sp>
        <p:nvSpPr>
          <p:cNvPr id="8" name="Symbol zastępczy stopki 7">
            <a:extLst>
              <a:ext uri="{FF2B5EF4-FFF2-40B4-BE49-F238E27FC236}">
                <a16:creationId xmlns:a16="http://schemas.microsoft.com/office/drawing/2014/main" id="{E1389DC8-32FB-46A4-8D03-1D57490F8F76}"/>
              </a:ext>
            </a:extLst>
          </p:cNvPr>
          <p:cNvSpPr>
            <a:spLocks noGrp="1"/>
          </p:cNvSpPr>
          <p:nvPr>
            <p:ph type="ftr" sz="quarter" idx="11"/>
          </p:nvPr>
        </p:nvSpPr>
        <p:spPr/>
        <p:txBody>
          <a:bodyPr/>
          <a:lstStyle/>
          <a:p>
            <a:endParaRPr lang="pl-PL" dirty="0"/>
          </a:p>
        </p:txBody>
      </p:sp>
      <p:sp>
        <p:nvSpPr>
          <p:cNvPr id="9" name="Symbol zastępczy numeru slajdu 8">
            <a:extLst>
              <a:ext uri="{FF2B5EF4-FFF2-40B4-BE49-F238E27FC236}">
                <a16:creationId xmlns:a16="http://schemas.microsoft.com/office/drawing/2014/main" id="{15D62B2A-575C-4CDB-8D62-E90ED0B58C0C}"/>
              </a:ext>
            </a:extLst>
          </p:cNvPr>
          <p:cNvSpPr>
            <a:spLocks noGrp="1"/>
          </p:cNvSpPr>
          <p:nvPr>
            <p:ph type="sldNum" sz="quarter" idx="12"/>
          </p:nvPr>
        </p:nvSpPr>
        <p:spPr/>
        <p:txBody>
          <a:bodyPr/>
          <a:lstStyle/>
          <a:p>
            <a:fld id="{0FCD1D37-A163-4059-BA76-47FE1EEE6DB2}" type="slidenum">
              <a:rPr lang="pl-PL" smtClean="0"/>
              <a:t>‹#›</a:t>
            </a:fld>
            <a:endParaRPr lang="pl-PL" dirty="0"/>
          </a:p>
        </p:txBody>
      </p:sp>
    </p:spTree>
    <p:extLst>
      <p:ext uri="{BB962C8B-B14F-4D97-AF65-F5344CB8AC3E}">
        <p14:creationId xmlns:p14="http://schemas.microsoft.com/office/powerpoint/2010/main" val="682680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FB936CD-0963-4B81-931F-A05CC058CC71}"/>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69D85029-EA8E-47BD-A432-A92546FECC7A}"/>
              </a:ext>
            </a:extLst>
          </p:cNvPr>
          <p:cNvSpPr>
            <a:spLocks noGrp="1"/>
          </p:cNvSpPr>
          <p:nvPr>
            <p:ph type="dt" sz="half" idx="10"/>
          </p:nvPr>
        </p:nvSpPr>
        <p:spPr/>
        <p:txBody>
          <a:bodyPr/>
          <a:lstStyle/>
          <a:p>
            <a:fld id="{14A5DD23-330F-4D06-93CB-C151FC9540CA}" type="datetimeFigureOut">
              <a:rPr lang="pl-PL" smtClean="0"/>
              <a:t>18.03.2018</a:t>
            </a:fld>
            <a:endParaRPr lang="pl-PL" dirty="0"/>
          </a:p>
        </p:txBody>
      </p:sp>
      <p:sp>
        <p:nvSpPr>
          <p:cNvPr id="4" name="Symbol zastępczy stopki 3">
            <a:extLst>
              <a:ext uri="{FF2B5EF4-FFF2-40B4-BE49-F238E27FC236}">
                <a16:creationId xmlns:a16="http://schemas.microsoft.com/office/drawing/2014/main" id="{F78E9EA4-EDE3-4D10-96A5-E5BFFC3AFA06}"/>
              </a:ext>
            </a:extLst>
          </p:cNvPr>
          <p:cNvSpPr>
            <a:spLocks noGrp="1"/>
          </p:cNvSpPr>
          <p:nvPr>
            <p:ph type="ftr" sz="quarter" idx="11"/>
          </p:nvPr>
        </p:nvSpPr>
        <p:spPr/>
        <p:txBody>
          <a:bodyPr/>
          <a:lstStyle/>
          <a:p>
            <a:endParaRPr lang="pl-PL" dirty="0"/>
          </a:p>
        </p:txBody>
      </p:sp>
      <p:sp>
        <p:nvSpPr>
          <p:cNvPr id="5" name="Symbol zastępczy numeru slajdu 4">
            <a:extLst>
              <a:ext uri="{FF2B5EF4-FFF2-40B4-BE49-F238E27FC236}">
                <a16:creationId xmlns:a16="http://schemas.microsoft.com/office/drawing/2014/main" id="{26B7394F-F74E-4990-9BF6-B1EC8E8174A2}"/>
              </a:ext>
            </a:extLst>
          </p:cNvPr>
          <p:cNvSpPr>
            <a:spLocks noGrp="1"/>
          </p:cNvSpPr>
          <p:nvPr>
            <p:ph type="sldNum" sz="quarter" idx="12"/>
          </p:nvPr>
        </p:nvSpPr>
        <p:spPr/>
        <p:txBody>
          <a:bodyPr/>
          <a:lstStyle/>
          <a:p>
            <a:fld id="{0FCD1D37-A163-4059-BA76-47FE1EEE6DB2}" type="slidenum">
              <a:rPr lang="pl-PL" smtClean="0"/>
              <a:t>‹#›</a:t>
            </a:fld>
            <a:endParaRPr lang="pl-PL" dirty="0"/>
          </a:p>
        </p:txBody>
      </p:sp>
    </p:spTree>
    <p:extLst>
      <p:ext uri="{BB962C8B-B14F-4D97-AF65-F5344CB8AC3E}">
        <p14:creationId xmlns:p14="http://schemas.microsoft.com/office/powerpoint/2010/main" val="1568699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6A7E2567-5AC8-457D-B8E1-C2295029297A}"/>
              </a:ext>
            </a:extLst>
          </p:cNvPr>
          <p:cNvSpPr>
            <a:spLocks noGrp="1"/>
          </p:cNvSpPr>
          <p:nvPr>
            <p:ph type="dt" sz="half" idx="10"/>
          </p:nvPr>
        </p:nvSpPr>
        <p:spPr/>
        <p:txBody>
          <a:bodyPr/>
          <a:lstStyle/>
          <a:p>
            <a:fld id="{14A5DD23-330F-4D06-93CB-C151FC9540CA}" type="datetimeFigureOut">
              <a:rPr lang="pl-PL" smtClean="0"/>
              <a:t>18.03.2018</a:t>
            </a:fld>
            <a:endParaRPr lang="pl-PL" dirty="0"/>
          </a:p>
        </p:txBody>
      </p:sp>
      <p:sp>
        <p:nvSpPr>
          <p:cNvPr id="3" name="Symbol zastępczy stopki 2">
            <a:extLst>
              <a:ext uri="{FF2B5EF4-FFF2-40B4-BE49-F238E27FC236}">
                <a16:creationId xmlns:a16="http://schemas.microsoft.com/office/drawing/2014/main" id="{743435E5-B1E4-410F-8172-9E59D4296A75}"/>
              </a:ext>
            </a:extLst>
          </p:cNvPr>
          <p:cNvSpPr>
            <a:spLocks noGrp="1"/>
          </p:cNvSpPr>
          <p:nvPr>
            <p:ph type="ftr" sz="quarter" idx="11"/>
          </p:nvPr>
        </p:nvSpPr>
        <p:spPr/>
        <p:txBody>
          <a:bodyPr/>
          <a:lstStyle/>
          <a:p>
            <a:endParaRPr lang="pl-PL" dirty="0"/>
          </a:p>
        </p:txBody>
      </p:sp>
      <p:sp>
        <p:nvSpPr>
          <p:cNvPr id="4" name="Symbol zastępczy numeru slajdu 3">
            <a:extLst>
              <a:ext uri="{FF2B5EF4-FFF2-40B4-BE49-F238E27FC236}">
                <a16:creationId xmlns:a16="http://schemas.microsoft.com/office/drawing/2014/main" id="{0C4E1E31-2624-4521-BC3C-6597E3AB5DE7}"/>
              </a:ext>
            </a:extLst>
          </p:cNvPr>
          <p:cNvSpPr>
            <a:spLocks noGrp="1"/>
          </p:cNvSpPr>
          <p:nvPr>
            <p:ph type="sldNum" sz="quarter" idx="12"/>
          </p:nvPr>
        </p:nvSpPr>
        <p:spPr/>
        <p:txBody>
          <a:bodyPr/>
          <a:lstStyle/>
          <a:p>
            <a:fld id="{0FCD1D37-A163-4059-BA76-47FE1EEE6DB2}" type="slidenum">
              <a:rPr lang="pl-PL" smtClean="0"/>
              <a:t>‹#›</a:t>
            </a:fld>
            <a:endParaRPr lang="pl-PL" dirty="0"/>
          </a:p>
        </p:txBody>
      </p:sp>
    </p:spTree>
    <p:extLst>
      <p:ext uri="{BB962C8B-B14F-4D97-AF65-F5344CB8AC3E}">
        <p14:creationId xmlns:p14="http://schemas.microsoft.com/office/powerpoint/2010/main" val="3720018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428D9DF-325D-446B-BCAB-05B85A1B911D}"/>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92C05F0D-59EF-489A-8CAE-43B64C01DD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95365897-E44E-47EE-B6D7-CFDC3C7DA1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a:extLst>
              <a:ext uri="{FF2B5EF4-FFF2-40B4-BE49-F238E27FC236}">
                <a16:creationId xmlns:a16="http://schemas.microsoft.com/office/drawing/2014/main" id="{1D18CA8C-E94E-430D-A611-E9A59E0C2FAD}"/>
              </a:ext>
            </a:extLst>
          </p:cNvPr>
          <p:cNvSpPr>
            <a:spLocks noGrp="1"/>
          </p:cNvSpPr>
          <p:nvPr>
            <p:ph type="dt" sz="half" idx="10"/>
          </p:nvPr>
        </p:nvSpPr>
        <p:spPr/>
        <p:txBody>
          <a:bodyPr/>
          <a:lstStyle/>
          <a:p>
            <a:fld id="{14A5DD23-330F-4D06-93CB-C151FC9540CA}" type="datetimeFigureOut">
              <a:rPr lang="pl-PL" smtClean="0"/>
              <a:t>18.03.2018</a:t>
            </a:fld>
            <a:endParaRPr lang="pl-PL" dirty="0"/>
          </a:p>
        </p:txBody>
      </p:sp>
      <p:sp>
        <p:nvSpPr>
          <p:cNvPr id="6" name="Symbol zastępczy stopki 5">
            <a:extLst>
              <a:ext uri="{FF2B5EF4-FFF2-40B4-BE49-F238E27FC236}">
                <a16:creationId xmlns:a16="http://schemas.microsoft.com/office/drawing/2014/main" id="{D749570F-66C8-4832-9764-9188A26D8AEC}"/>
              </a:ext>
            </a:extLst>
          </p:cNvPr>
          <p:cNvSpPr>
            <a:spLocks noGrp="1"/>
          </p:cNvSpPr>
          <p:nvPr>
            <p:ph type="ftr" sz="quarter" idx="11"/>
          </p:nvPr>
        </p:nvSpPr>
        <p:spPr/>
        <p:txBody>
          <a:bodyPr/>
          <a:lstStyle/>
          <a:p>
            <a:endParaRPr lang="pl-PL" dirty="0"/>
          </a:p>
        </p:txBody>
      </p:sp>
      <p:sp>
        <p:nvSpPr>
          <p:cNvPr id="7" name="Symbol zastępczy numeru slajdu 6">
            <a:extLst>
              <a:ext uri="{FF2B5EF4-FFF2-40B4-BE49-F238E27FC236}">
                <a16:creationId xmlns:a16="http://schemas.microsoft.com/office/drawing/2014/main" id="{2985BB54-055D-40E5-BDF8-44F82504AFFB}"/>
              </a:ext>
            </a:extLst>
          </p:cNvPr>
          <p:cNvSpPr>
            <a:spLocks noGrp="1"/>
          </p:cNvSpPr>
          <p:nvPr>
            <p:ph type="sldNum" sz="quarter" idx="12"/>
          </p:nvPr>
        </p:nvSpPr>
        <p:spPr/>
        <p:txBody>
          <a:bodyPr/>
          <a:lstStyle/>
          <a:p>
            <a:fld id="{0FCD1D37-A163-4059-BA76-47FE1EEE6DB2}" type="slidenum">
              <a:rPr lang="pl-PL" smtClean="0"/>
              <a:t>‹#›</a:t>
            </a:fld>
            <a:endParaRPr lang="pl-PL" dirty="0"/>
          </a:p>
        </p:txBody>
      </p:sp>
    </p:spTree>
    <p:extLst>
      <p:ext uri="{BB962C8B-B14F-4D97-AF65-F5344CB8AC3E}">
        <p14:creationId xmlns:p14="http://schemas.microsoft.com/office/powerpoint/2010/main" val="3958097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EBB8BF6-7A69-4602-9EEC-8DCB386EE92D}"/>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0B1F4CEA-6D97-492E-9695-93447F4A19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dirty="0"/>
          </a:p>
        </p:txBody>
      </p:sp>
      <p:sp>
        <p:nvSpPr>
          <p:cNvPr id="4" name="Symbol zastępczy tekstu 3">
            <a:extLst>
              <a:ext uri="{FF2B5EF4-FFF2-40B4-BE49-F238E27FC236}">
                <a16:creationId xmlns:a16="http://schemas.microsoft.com/office/drawing/2014/main" id="{696E02C1-F564-454B-A6C8-7E1452DEEA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a:extLst>
              <a:ext uri="{FF2B5EF4-FFF2-40B4-BE49-F238E27FC236}">
                <a16:creationId xmlns:a16="http://schemas.microsoft.com/office/drawing/2014/main" id="{432AF9B1-9D68-471B-9542-121371012460}"/>
              </a:ext>
            </a:extLst>
          </p:cNvPr>
          <p:cNvSpPr>
            <a:spLocks noGrp="1"/>
          </p:cNvSpPr>
          <p:nvPr>
            <p:ph type="dt" sz="half" idx="10"/>
          </p:nvPr>
        </p:nvSpPr>
        <p:spPr/>
        <p:txBody>
          <a:bodyPr/>
          <a:lstStyle/>
          <a:p>
            <a:fld id="{14A5DD23-330F-4D06-93CB-C151FC9540CA}" type="datetimeFigureOut">
              <a:rPr lang="pl-PL" smtClean="0"/>
              <a:t>18.03.2018</a:t>
            </a:fld>
            <a:endParaRPr lang="pl-PL" dirty="0"/>
          </a:p>
        </p:txBody>
      </p:sp>
      <p:sp>
        <p:nvSpPr>
          <p:cNvPr id="6" name="Symbol zastępczy stopki 5">
            <a:extLst>
              <a:ext uri="{FF2B5EF4-FFF2-40B4-BE49-F238E27FC236}">
                <a16:creationId xmlns:a16="http://schemas.microsoft.com/office/drawing/2014/main" id="{D0E84143-D697-4F64-8A20-EBF285A5BCFB}"/>
              </a:ext>
            </a:extLst>
          </p:cNvPr>
          <p:cNvSpPr>
            <a:spLocks noGrp="1"/>
          </p:cNvSpPr>
          <p:nvPr>
            <p:ph type="ftr" sz="quarter" idx="11"/>
          </p:nvPr>
        </p:nvSpPr>
        <p:spPr/>
        <p:txBody>
          <a:bodyPr/>
          <a:lstStyle/>
          <a:p>
            <a:endParaRPr lang="pl-PL" dirty="0"/>
          </a:p>
        </p:txBody>
      </p:sp>
      <p:sp>
        <p:nvSpPr>
          <p:cNvPr id="7" name="Symbol zastępczy numeru slajdu 6">
            <a:extLst>
              <a:ext uri="{FF2B5EF4-FFF2-40B4-BE49-F238E27FC236}">
                <a16:creationId xmlns:a16="http://schemas.microsoft.com/office/drawing/2014/main" id="{53F5EFBF-805B-4EC9-A9CC-BBEC79FF6962}"/>
              </a:ext>
            </a:extLst>
          </p:cNvPr>
          <p:cNvSpPr>
            <a:spLocks noGrp="1"/>
          </p:cNvSpPr>
          <p:nvPr>
            <p:ph type="sldNum" sz="quarter" idx="12"/>
          </p:nvPr>
        </p:nvSpPr>
        <p:spPr/>
        <p:txBody>
          <a:bodyPr/>
          <a:lstStyle/>
          <a:p>
            <a:fld id="{0FCD1D37-A163-4059-BA76-47FE1EEE6DB2}" type="slidenum">
              <a:rPr lang="pl-PL" smtClean="0"/>
              <a:t>‹#›</a:t>
            </a:fld>
            <a:endParaRPr lang="pl-PL" dirty="0"/>
          </a:p>
        </p:txBody>
      </p:sp>
    </p:spTree>
    <p:extLst>
      <p:ext uri="{BB962C8B-B14F-4D97-AF65-F5344CB8AC3E}">
        <p14:creationId xmlns:p14="http://schemas.microsoft.com/office/powerpoint/2010/main" val="2011103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ECCC5474-9C63-48B4-8A24-3F24D39520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29D11900-8E44-466D-BDC6-07AD34D0F7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A0C27691-469D-4EF9-BEB6-4EE97B7D51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A5DD23-330F-4D06-93CB-C151FC9540CA}" type="datetimeFigureOut">
              <a:rPr lang="pl-PL" smtClean="0"/>
              <a:t>18.03.2018</a:t>
            </a:fld>
            <a:endParaRPr lang="pl-PL" dirty="0"/>
          </a:p>
        </p:txBody>
      </p:sp>
      <p:sp>
        <p:nvSpPr>
          <p:cNvPr id="5" name="Symbol zastępczy stopki 4">
            <a:extLst>
              <a:ext uri="{FF2B5EF4-FFF2-40B4-BE49-F238E27FC236}">
                <a16:creationId xmlns:a16="http://schemas.microsoft.com/office/drawing/2014/main" id="{86A667CF-1596-44CC-97E6-C6D889D588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dirty="0"/>
          </a:p>
        </p:txBody>
      </p:sp>
      <p:sp>
        <p:nvSpPr>
          <p:cNvPr id="6" name="Symbol zastępczy numeru slajdu 5">
            <a:extLst>
              <a:ext uri="{FF2B5EF4-FFF2-40B4-BE49-F238E27FC236}">
                <a16:creationId xmlns:a16="http://schemas.microsoft.com/office/drawing/2014/main" id="{FF26F1DB-A372-4EEA-843A-57DFD1F310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D1D37-A163-4059-BA76-47FE1EEE6DB2}" type="slidenum">
              <a:rPr lang="pl-PL" smtClean="0"/>
              <a:t>‹#›</a:t>
            </a:fld>
            <a:endParaRPr lang="pl-PL" dirty="0"/>
          </a:p>
        </p:txBody>
      </p:sp>
    </p:spTree>
    <p:extLst>
      <p:ext uri="{BB962C8B-B14F-4D97-AF65-F5344CB8AC3E}">
        <p14:creationId xmlns:p14="http://schemas.microsoft.com/office/powerpoint/2010/main" val="578488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00EA127-8634-454E-B71C-FA0E79A27052}"/>
              </a:ext>
            </a:extLst>
          </p:cNvPr>
          <p:cNvSpPr>
            <a:spLocks noGrp="1"/>
          </p:cNvSpPr>
          <p:nvPr>
            <p:ph type="ctrTitle"/>
          </p:nvPr>
        </p:nvSpPr>
        <p:spPr/>
        <p:txBody>
          <a:bodyPr>
            <a:normAutofit/>
          </a:bodyPr>
          <a:lstStyle/>
          <a:p>
            <a:r>
              <a:rPr lang="pl-PL" sz="4000" spc="600" dirty="0">
                <a:solidFill>
                  <a:schemeClr val="bg1"/>
                </a:solidFill>
              </a:rPr>
              <a:t>KONFLIKT W IRAKU</a:t>
            </a:r>
          </a:p>
        </p:txBody>
      </p:sp>
      <p:sp>
        <p:nvSpPr>
          <p:cNvPr id="3" name="Podtytuł 2">
            <a:extLst>
              <a:ext uri="{FF2B5EF4-FFF2-40B4-BE49-F238E27FC236}">
                <a16:creationId xmlns:a16="http://schemas.microsoft.com/office/drawing/2014/main" id="{9102F8A3-359A-4ED9-AB5B-F3C8EC5A037F}"/>
              </a:ext>
            </a:extLst>
          </p:cNvPr>
          <p:cNvSpPr>
            <a:spLocks noGrp="1"/>
          </p:cNvSpPr>
          <p:nvPr>
            <p:ph type="subTitle" idx="1"/>
          </p:nvPr>
        </p:nvSpPr>
        <p:spPr>
          <a:xfrm>
            <a:off x="1524000" y="3602038"/>
            <a:ext cx="9144000" cy="1655762"/>
          </a:xfrm>
        </p:spPr>
        <p:txBody>
          <a:bodyPr>
            <a:normAutofit/>
          </a:bodyPr>
          <a:lstStyle/>
          <a:p>
            <a:r>
              <a:rPr lang="pl-PL" sz="1600" spc="600" dirty="0">
                <a:solidFill>
                  <a:schemeClr val="bg1"/>
                </a:solidFill>
                <a:latin typeface="+mj-lt"/>
              </a:rPr>
              <a:t>AUTOR: PAWEŁ STASZCZUK</a:t>
            </a:r>
          </a:p>
        </p:txBody>
      </p:sp>
    </p:spTree>
    <p:extLst>
      <p:ext uri="{BB962C8B-B14F-4D97-AF65-F5344CB8AC3E}">
        <p14:creationId xmlns:p14="http://schemas.microsoft.com/office/powerpoint/2010/main" val="3799528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D241FC5-D4E5-4710-84E0-5B548C751BA8}"/>
              </a:ext>
            </a:extLst>
          </p:cNvPr>
          <p:cNvSpPr>
            <a:spLocks noGrp="1"/>
          </p:cNvSpPr>
          <p:nvPr>
            <p:ph type="title"/>
          </p:nvPr>
        </p:nvSpPr>
        <p:spPr/>
        <p:txBody>
          <a:bodyPr>
            <a:normAutofit/>
          </a:bodyPr>
          <a:lstStyle/>
          <a:p>
            <a:r>
              <a:rPr lang="pl-PL" sz="2400" spc="600" dirty="0">
                <a:solidFill>
                  <a:schemeClr val="bg1"/>
                </a:solidFill>
              </a:rPr>
              <a:t>PRZYCZYNY KONFLIKTU</a:t>
            </a:r>
          </a:p>
        </p:txBody>
      </p:sp>
      <p:sp>
        <p:nvSpPr>
          <p:cNvPr id="3" name="Symbol zastępczy zawartości 2">
            <a:extLst>
              <a:ext uri="{FF2B5EF4-FFF2-40B4-BE49-F238E27FC236}">
                <a16:creationId xmlns:a16="http://schemas.microsoft.com/office/drawing/2014/main" id="{62CE753F-989D-41DA-A3F3-63230AFE92E5}"/>
              </a:ext>
            </a:extLst>
          </p:cNvPr>
          <p:cNvSpPr>
            <a:spLocks noGrp="1"/>
          </p:cNvSpPr>
          <p:nvPr>
            <p:ph idx="1"/>
          </p:nvPr>
        </p:nvSpPr>
        <p:spPr>
          <a:xfrm>
            <a:off x="838199" y="1825625"/>
            <a:ext cx="7600951" cy="4351338"/>
          </a:xfrm>
        </p:spPr>
        <p:txBody>
          <a:bodyPr anchor="t">
            <a:normAutofit/>
          </a:bodyPr>
          <a:lstStyle/>
          <a:p>
            <a:pPr marL="0" indent="0" algn="just">
              <a:lnSpc>
                <a:spcPct val="100000"/>
              </a:lnSpc>
              <a:buNone/>
            </a:pPr>
            <a:r>
              <a:rPr lang="pl-PL" sz="2400" dirty="0">
                <a:solidFill>
                  <a:schemeClr val="bg1"/>
                </a:solidFill>
                <a:latin typeface="+mj-lt"/>
              </a:rPr>
              <a:t>Konflikt rozpoczął się pod koniec marca 2003 roku wkroczeniem koalicji sił międzynarodowych z USA na czele na terytorium Iraku. Przyczyną ataku były dowody na posiadanie i wytwarzanie broni masowej zagłady na dużą skalę. Po zgodzie Saddama Husajna specjaliści ONZ sprawdzili, czy istnieje zagrożenie ze strony tego państwa, jednak nic nie znaleziono. Mimo to wojska wkroczyły na ich teren. Kolejną, nieoficjalną przyczyną może być chęć przejęcia złóż ropy naftowej i gazu ziemnego przez USA.</a:t>
            </a:r>
            <a:endParaRPr lang="pl-PL" sz="2400" b="1" dirty="0">
              <a:solidFill>
                <a:schemeClr val="bg1"/>
              </a:solidFill>
              <a:latin typeface="+mj-lt"/>
            </a:endParaRPr>
          </a:p>
        </p:txBody>
      </p:sp>
      <p:pic>
        <p:nvPicPr>
          <p:cNvPr id="1030" name="Picture 6" descr="Znalezione obrazy dla zapytania usa">
            <a:extLst>
              <a:ext uri="{FF2B5EF4-FFF2-40B4-BE49-F238E27FC236}">
                <a16:creationId xmlns:a16="http://schemas.microsoft.com/office/drawing/2014/main" id="{31196EDF-CEC3-4F2D-9CCB-0D4C76701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0809" y="3830637"/>
            <a:ext cx="2402991" cy="1265575"/>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1034" name="Picture 10" descr="Znalezione obrazy dla zapytania irak">
            <a:extLst>
              <a:ext uri="{FF2B5EF4-FFF2-40B4-BE49-F238E27FC236}">
                <a16:creationId xmlns:a16="http://schemas.microsoft.com/office/drawing/2014/main" id="{6B399943-EDE1-4916-A5E9-A232D738DB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0809" y="1825625"/>
            <a:ext cx="2402991" cy="1603375"/>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606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Znalezione obrazy dla zapytania irak">
            <a:extLst>
              <a:ext uri="{FF2B5EF4-FFF2-40B4-BE49-F238E27FC236}">
                <a16:creationId xmlns:a16="http://schemas.microsoft.com/office/drawing/2014/main" id="{ED2502DF-FC56-411B-89B4-ABCCC9D59C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486" y="910520"/>
            <a:ext cx="8157028" cy="503696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Owal 4">
            <a:extLst>
              <a:ext uri="{FF2B5EF4-FFF2-40B4-BE49-F238E27FC236}">
                <a16:creationId xmlns:a16="http://schemas.microsoft.com/office/drawing/2014/main" id="{0743ECBC-3707-47CB-9ED7-BDF82C33C47B}"/>
              </a:ext>
            </a:extLst>
          </p:cNvPr>
          <p:cNvSpPr/>
          <p:nvPr/>
        </p:nvSpPr>
        <p:spPr>
          <a:xfrm>
            <a:off x="2685143" y="2100942"/>
            <a:ext cx="2656115" cy="2656115"/>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082591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41B26FEE-A153-415C-89E2-972F7C06FF33}"/>
              </a:ext>
            </a:extLst>
          </p:cNvPr>
          <p:cNvSpPr>
            <a:spLocks noGrp="1"/>
          </p:cNvSpPr>
          <p:nvPr>
            <p:ph idx="1"/>
          </p:nvPr>
        </p:nvSpPr>
        <p:spPr>
          <a:xfrm>
            <a:off x="838201" y="1825625"/>
            <a:ext cx="6985000" cy="4351338"/>
          </a:xfrm>
        </p:spPr>
        <p:txBody>
          <a:bodyPr>
            <a:normAutofit/>
          </a:bodyPr>
          <a:lstStyle/>
          <a:p>
            <a:pPr marL="0" indent="0" algn="just">
              <a:lnSpc>
                <a:spcPct val="100000"/>
              </a:lnSpc>
              <a:buNone/>
            </a:pPr>
            <a:r>
              <a:rPr lang="pl-PL" sz="2400" dirty="0">
                <a:solidFill>
                  <a:schemeClr val="bg1"/>
                </a:solidFill>
                <a:latin typeface="+mj-lt"/>
              </a:rPr>
              <a:t>Po około miesiącu zostały obalone autorytarne rządy Saddama Husajn, który po około 3 latach został skazany na śmierć przez powieszenie. W 2005 odbyły się pierwsze wybory do parlamentu oraz wprowadzono nową konstytucję. W międzyczasie dochodziło do licznych ataków na okupantów oraz ludności cywilnej, która ich popierała. Wybuchła również wojna domowa. W 2010 USA oficjalnie wycofało się z działań, w Iraku zostało ok. 50 tys. żołnierzy w celu pomocy służbom bezpieczeństwa. Do dziś sytuacja nie jest stabilna.</a:t>
            </a:r>
          </a:p>
        </p:txBody>
      </p:sp>
      <p:sp>
        <p:nvSpPr>
          <p:cNvPr id="5" name="Tytuł 1">
            <a:extLst>
              <a:ext uri="{FF2B5EF4-FFF2-40B4-BE49-F238E27FC236}">
                <a16:creationId xmlns:a16="http://schemas.microsoft.com/office/drawing/2014/main" id="{9161B653-67B2-42D6-9FB3-DB55D81CA50C}"/>
              </a:ext>
            </a:extLst>
          </p:cNvPr>
          <p:cNvSpPr>
            <a:spLocks noGrp="1"/>
          </p:cNvSpPr>
          <p:nvPr>
            <p:ph type="title"/>
          </p:nvPr>
        </p:nvSpPr>
        <p:spPr/>
        <p:txBody>
          <a:bodyPr>
            <a:normAutofit/>
          </a:bodyPr>
          <a:lstStyle/>
          <a:p>
            <a:r>
              <a:rPr lang="pl-PL" sz="2400" spc="600" dirty="0">
                <a:solidFill>
                  <a:schemeClr val="bg1"/>
                </a:solidFill>
              </a:rPr>
              <a:t>PRZEBIEG KONFLIKTU</a:t>
            </a:r>
          </a:p>
        </p:txBody>
      </p:sp>
      <p:pic>
        <p:nvPicPr>
          <p:cNvPr id="3076" name="Picture 4" descr="Znalezione obrazy dla zapytania Saddama Husajn">
            <a:extLst>
              <a:ext uri="{FF2B5EF4-FFF2-40B4-BE49-F238E27FC236}">
                <a16:creationId xmlns:a16="http://schemas.microsoft.com/office/drawing/2014/main" id="{2AA4716E-636D-4582-A17C-44DA7CEC14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4923" y="1825625"/>
            <a:ext cx="309887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378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7FB14825-E7ED-49A4-B7CB-CE86A6714DED}"/>
              </a:ext>
            </a:extLst>
          </p:cNvPr>
          <p:cNvSpPr>
            <a:spLocks noGrp="1"/>
          </p:cNvSpPr>
          <p:nvPr>
            <p:ph idx="1"/>
          </p:nvPr>
        </p:nvSpPr>
        <p:spPr/>
        <p:txBody>
          <a:bodyPr>
            <a:normAutofit/>
          </a:bodyPr>
          <a:lstStyle/>
          <a:p>
            <a:pPr>
              <a:buFontTx/>
              <a:buChar char="-"/>
            </a:pPr>
            <a:r>
              <a:rPr lang="pl-PL" sz="2400" dirty="0">
                <a:solidFill>
                  <a:schemeClr val="bg1"/>
                </a:solidFill>
                <a:latin typeface="+mj-lt"/>
              </a:rPr>
              <a:t>Od 2003 roku z powodu konfliktu zginęło ponad 700 tys. ludzi.</a:t>
            </a:r>
          </a:p>
          <a:p>
            <a:pPr>
              <a:buFontTx/>
              <a:buChar char="-"/>
            </a:pPr>
            <a:r>
              <a:rPr lang="pl-PL" sz="2400" dirty="0">
                <a:solidFill>
                  <a:schemeClr val="bg1"/>
                </a:solidFill>
                <a:latin typeface="+mj-lt"/>
              </a:rPr>
              <a:t>Kryzys w NATO (Nie wszystkie kraje popierały atak na Irak, w szczególności Niemcy i Francja. Stanom Zjednoczonym zarzucano dążenia do uzyskania korzyści z wydobywania ropy naftowej i gazu ziemnego)</a:t>
            </a:r>
          </a:p>
          <a:p>
            <a:pPr>
              <a:buFontTx/>
              <a:buChar char="-"/>
            </a:pPr>
            <a:r>
              <a:rPr lang="pl-PL" sz="2400" dirty="0">
                <a:solidFill>
                  <a:schemeClr val="bg1"/>
                </a:solidFill>
                <a:latin typeface="+mj-lt"/>
              </a:rPr>
              <a:t>Upadek reżimu Saddama Husajna</a:t>
            </a:r>
          </a:p>
          <a:p>
            <a:pPr>
              <a:buFontTx/>
              <a:buChar char="-"/>
            </a:pPr>
            <a:r>
              <a:rPr lang="pl-PL" sz="2400" dirty="0">
                <a:solidFill>
                  <a:schemeClr val="bg1"/>
                </a:solidFill>
                <a:latin typeface="+mj-lt"/>
              </a:rPr>
              <a:t>Wprowadzenie demokracji w Iraku</a:t>
            </a:r>
            <a:endParaRPr lang="pl-PL" sz="2000" dirty="0">
              <a:solidFill>
                <a:schemeClr val="bg1"/>
              </a:solidFill>
              <a:latin typeface="+mj-lt"/>
            </a:endParaRPr>
          </a:p>
        </p:txBody>
      </p:sp>
      <p:sp>
        <p:nvSpPr>
          <p:cNvPr id="4" name="Tytuł 1">
            <a:extLst>
              <a:ext uri="{FF2B5EF4-FFF2-40B4-BE49-F238E27FC236}">
                <a16:creationId xmlns:a16="http://schemas.microsoft.com/office/drawing/2014/main" id="{6698D199-6CCA-42F5-AB11-85737EB995C9}"/>
              </a:ext>
            </a:extLst>
          </p:cNvPr>
          <p:cNvSpPr>
            <a:spLocks noGrp="1"/>
          </p:cNvSpPr>
          <p:nvPr>
            <p:ph type="title"/>
          </p:nvPr>
        </p:nvSpPr>
        <p:spPr/>
        <p:txBody>
          <a:bodyPr>
            <a:normAutofit/>
          </a:bodyPr>
          <a:lstStyle/>
          <a:p>
            <a:r>
              <a:rPr lang="pl-PL" sz="2400" spc="600" dirty="0">
                <a:solidFill>
                  <a:schemeClr val="bg1"/>
                </a:solidFill>
              </a:rPr>
              <a:t>SKUTKI KONFLIKTU</a:t>
            </a:r>
          </a:p>
        </p:txBody>
      </p:sp>
    </p:spTree>
    <p:extLst>
      <p:ext uri="{BB962C8B-B14F-4D97-AF65-F5344CB8AC3E}">
        <p14:creationId xmlns:p14="http://schemas.microsoft.com/office/powerpoint/2010/main" val="1366537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3D50A1D-C102-4CF3-A023-C362948A8A2F}"/>
              </a:ext>
            </a:extLst>
          </p:cNvPr>
          <p:cNvSpPr>
            <a:spLocks noGrp="1"/>
          </p:cNvSpPr>
          <p:nvPr>
            <p:ph idx="1"/>
          </p:nvPr>
        </p:nvSpPr>
        <p:spPr>
          <a:xfrm>
            <a:off x="838200" y="1253331"/>
            <a:ext cx="10515600" cy="4351338"/>
          </a:xfrm>
        </p:spPr>
        <p:txBody>
          <a:bodyPr anchor="ctr">
            <a:normAutofit/>
          </a:bodyPr>
          <a:lstStyle/>
          <a:p>
            <a:pPr marL="0" indent="0" algn="ctr">
              <a:buNone/>
            </a:pPr>
            <a:r>
              <a:rPr lang="pl-PL" sz="2400" spc="600" dirty="0">
                <a:solidFill>
                  <a:schemeClr val="bg1"/>
                </a:solidFill>
                <a:latin typeface="+mj-lt"/>
              </a:rPr>
              <a:t>KONIEC</a:t>
            </a:r>
          </a:p>
        </p:txBody>
      </p:sp>
    </p:spTree>
    <p:extLst>
      <p:ext uri="{BB962C8B-B14F-4D97-AF65-F5344CB8AC3E}">
        <p14:creationId xmlns:p14="http://schemas.microsoft.com/office/powerpoint/2010/main" val="497936828"/>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236</Words>
  <Application>Microsoft Office PowerPoint</Application>
  <PresentationFormat>Panoramiczny</PresentationFormat>
  <Paragraphs>12</Paragraphs>
  <Slides>6</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6</vt:i4>
      </vt:variant>
    </vt:vector>
  </HeadingPairs>
  <TitlesOfParts>
    <vt:vector size="10" baseType="lpstr">
      <vt:lpstr>Arial</vt:lpstr>
      <vt:lpstr>Calibri</vt:lpstr>
      <vt:lpstr>Calibri Light</vt:lpstr>
      <vt:lpstr>Motyw pakietu Office</vt:lpstr>
      <vt:lpstr>KONFLIKT W IRAKU</vt:lpstr>
      <vt:lpstr>PRZYCZYNY KONFLIKTU</vt:lpstr>
      <vt:lpstr>Prezentacja programu PowerPoint</vt:lpstr>
      <vt:lpstr>PRZEBIEG KONFLIKTU</vt:lpstr>
      <vt:lpstr>SKUTKI KONFLIKTU</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KONFLIKT ZBROJNY W KONGO</dc:title>
  <dc:creator>Paweł Staszczuk</dc:creator>
  <cp:lastModifiedBy>Paweł Staszczuk</cp:lastModifiedBy>
  <cp:revision>10</cp:revision>
  <dcterms:created xsi:type="dcterms:W3CDTF">2018-03-18T19:39:36Z</dcterms:created>
  <dcterms:modified xsi:type="dcterms:W3CDTF">2018-03-18T21:22:29Z</dcterms:modified>
</cp:coreProperties>
</file>