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50" d="100"/>
          <a:sy n="50" d="100"/>
        </p:scale>
        <p:origin x="137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Promieniowanie_elektromagnetyczne" TargetMode="External"/><Relationship Id="rId2" Type="http://schemas.openxmlformats.org/officeDocument/2006/relationships/hyperlink" Target="http://www.gimnazjumfizyka.pl/fale-elektromagnetycz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zyka.net.pl/ciekawostki/ciekawostki_wn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0DC9D4-B6F9-42B0-888A-7F2EACAE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2800" dirty="0"/>
              <a:t>Fale elektromagnetyczne. Właściwości, rodzaje, praktyczne zastosowanie.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F68BC-45C3-4E47-8114-016CAE23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PAWEŁ STASZCZUK</a:t>
            </a:r>
          </a:p>
        </p:txBody>
      </p:sp>
    </p:spTree>
    <p:extLst>
      <p:ext uri="{BB962C8B-B14F-4D97-AF65-F5344CB8AC3E}">
        <p14:creationId xmlns:p14="http://schemas.microsoft.com/office/powerpoint/2010/main" val="86017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9EA9D9-1026-461B-8EF6-96F1C0ED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FALE ELEKTROMAGNETYCZNE.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7BD541-AA14-41AC-B204-9894BA8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Fale elektromagnetyczne to zmiany w polu elektromagnetycznym rozchodzące się w przestrzeni z bardzo dużą prędkością, są nimi m. in. światło oraz fale radiowe. Rozchodzą się w każdym ośrodku, również w próżni.</a:t>
            </a:r>
          </a:p>
        </p:txBody>
      </p:sp>
    </p:spTree>
    <p:extLst>
      <p:ext uri="{BB962C8B-B14F-4D97-AF65-F5344CB8AC3E}">
        <p14:creationId xmlns:p14="http://schemas.microsoft.com/office/powerpoint/2010/main" val="180354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06943A-F1C3-4A2D-BF7B-C76EE738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fal elektromagnetycznych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3492EE-C3A0-4DAB-97DE-48DEC174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Poszczególne rodzaje fal różni przede wszystkim ich częstotliwość, chodź niedokładna i umowna, pozwala je od siebie odróżnić.</a:t>
            </a:r>
          </a:p>
          <a:p>
            <a:pPr marL="0" indent="0">
              <a:buNone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FALE RADIOWE</a:t>
            </a:r>
          </a:p>
          <a:p>
            <a:pPr marL="0" indent="0">
              <a:buNone/>
            </a:pPr>
            <a:r>
              <a:rPr lang="pl-PL" dirty="0"/>
              <a:t>Są zdecydowanie najdłuższymi falami, wykorzystywane m. in. telekomunikacji i telewizji. Nie mają negatywnego wpływu na człowieka.</a:t>
            </a:r>
          </a:p>
        </p:txBody>
      </p:sp>
    </p:spTree>
    <p:extLst>
      <p:ext uri="{BB962C8B-B14F-4D97-AF65-F5344CB8AC3E}">
        <p14:creationId xmlns:p14="http://schemas.microsoft.com/office/powerpoint/2010/main" val="28325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451720-A8AE-4CF2-A21C-A64B2EE33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4692"/>
            <a:ext cx="7729728" cy="4775335"/>
          </a:xfrm>
        </p:spPr>
        <p:txBody>
          <a:bodyPr anchor="ctr"/>
          <a:lstStyle/>
          <a:p>
            <a:pPr marL="342900" indent="-342900">
              <a:buFont typeface="+mj-lt"/>
              <a:buAutoNum type="arabicPeriod" startAt="2"/>
            </a:pPr>
            <a:r>
              <a:rPr lang="pl-PL" dirty="0"/>
              <a:t>MIKROFALE</a:t>
            </a:r>
          </a:p>
          <a:p>
            <a:pPr marL="0" indent="0">
              <a:buNone/>
            </a:pPr>
            <a:r>
              <a:rPr lang="pl-PL" dirty="0"/>
              <a:t>Powszechnie stosowane w kuchenkach mikrofalowych ze względu na to, że pod ich wpływem woda się rozgrzewa (w taki sposób mogą również powodować oparzenia). Używane również w telefonach komórkowych i radarach. Ich długość szacuje się na od 1 mm do 30 cm. </a:t>
            </a:r>
          </a:p>
          <a:p>
            <a:pPr marL="0" indent="0">
              <a:buNone/>
            </a:pPr>
            <a:endParaRPr lang="pl-PL" dirty="0"/>
          </a:p>
          <a:p>
            <a:pPr marL="1427163" lvl="5" indent="-342900">
              <a:buFont typeface="+mj-lt"/>
              <a:buAutoNum type="arabicPeriod" startAt="3"/>
            </a:pPr>
            <a:r>
              <a:rPr lang="pl-PL" sz="1800" dirty="0"/>
              <a:t>PODCZERWIEŃ</a:t>
            </a:r>
          </a:p>
          <a:p>
            <a:pPr marL="0" indent="0">
              <a:buNone/>
            </a:pPr>
            <a:r>
              <a:rPr lang="pl-PL" dirty="0"/>
              <a:t>		Źródłami tych fal są ciała o temperaturze większej od 0℃, ich 		długość zmniejsza się wraz z temperaturą (im wyższa 			temperatura tym krótsza jest fala). Wykorzystywane w 			kamerach termowizyjnych oraz technice grzewczej. Mają 			długość od 0,8 </a:t>
            </a:r>
            <a:r>
              <a:rPr lang="el-GR" dirty="0"/>
              <a:t>μ</a:t>
            </a:r>
            <a:r>
              <a:rPr lang="pl-PL" dirty="0"/>
              <a:t>m do 1 mm.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ABDEB3-C473-437A-BE34-729CD969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816" y="3964650"/>
            <a:ext cx="2816115" cy="17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3F4FDC-0135-44EB-8062-871810BA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4692"/>
            <a:ext cx="7729728" cy="4775335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pl-PL" dirty="0"/>
              <a:t>ŚWIATŁO WIDZIALNE</a:t>
            </a:r>
          </a:p>
          <a:p>
            <a:pPr marL="0" indent="0">
              <a:buNone/>
            </a:pPr>
            <a:r>
              <a:rPr lang="pl-PL" dirty="0"/>
              <a:t>Jako jedyne są widziane przez ludzkie oko, emitują je głównie rozgrzane ciała, jednak nie tylko. Wykorzystywane w szeroko pojętej optyce. Ich długość waha się od 400 do 700 nm.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88C1A9-9CF7-4242-933F-DBAB7BFE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97" y="2734108"/>
            <a:ext cx="6283206" cy="30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3F4FDC-0135-44EB-8062-871810BA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4692"/>
            <a:ext cx="7729728" cy="4775335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pl-PL" dirty="0"/>
              <a:t>ULTRAFIOLET</a:t>
            </a:r>
          </a:p>
          <a:p>
            <a:pPr marL="0" indent="0">
              <a:buNone/>
            </a:pPr>
            <a:r>
              <a:rPr lang="pl-PL" dirty="0"/>
              <a:t>Powoduje opaleniznę, długość tych fal zaczyna się od 10 i kończy na 400 nm. Powodując fluorescencję (czyli świecenie) jest wykorzystywane np. do sprawdzania autentyczności banknotów lub wykrywania krwi.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B9F7DDF-5EDB-4696-854A-78AF908E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734108"/>
            <a:ext cx="4183494" cy="300591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C674D38-1CEA-43AB-B928-59023D5D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34108"/>
            <a:ext cx="3331464" cy="14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4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3F4FDC-0135-44EB-8062-871810BA6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64692"/>
            <a:ext cx="7729728" cy="4775335"/>
          </a:xfrm>
        </p:spPr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pl-PL" dirty="0"/>
              <a:t>PROMIENIOWANIE RENTGENOWSKIE</a:t>
            </a:r>
          </a:p>
          <a:p>
            <a:pPr marL="0" indent="0">
              <a:buNone/>
            </a:pPr>
            <a:r>
              <a:rPr lang="pl-PL" dirty="0"/>
              <a:t>Te fale są szkodliwe dla żywych komórek, dobrze przenikają przez materię. Wykorzystywane w medycynie do robienia zdjęć rentgenowskich (prześwietlenia). Ich zakres to 10 </a:t>
            </a:r>
            <a:r>
              <a:rPr lang="pl-PL" dirty="0" err="1"/>
              <a:t>pm</a:t>
            </a:r>
            <a:r>
              <a:rPr lang="pl-PL" dirty="0"/>
              <a:t> do 10 nm.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4A96141-DD15-4838-ABDA-1D0C87C1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65" y="2734108"/>
            <a:ext cx="3669486" cy="3005918"/>
          </a:xfrm>
          <a:prstGeom prst="rect">
            <a:avLst/>
          </a:prstGeom>
        </p:spPr>
      </p:pic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0BFB66D9-1819-4A50-926A-00EF8D0B7B03}"/>
              </a:ext>
            </a:extLst>
          </p:cNvPr>
          <p:cNvSpPr txBox="1">
            <a:spLocks/>
          </p:cNvSpPr>
          <p:nvPr/>
        </p:nvSpPr>
        <p:spPr>
          <a:xfrm>
            <a:off x="6293851" y="2747181"/>
            <a:ext cx="3667013" cy="29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r>
              <a:rPr lang="pl-PL" dirty="0"/>
              <a:t>PROMIENIOWANIE GAMMA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Powstaje w wyniku reakcji jądrowych, służą do sterylizacji np. sprzętu medycznego, stosowane również w medycynie przy radioterapii. Są to fale o długości poniżej 1 nm.</a:t>
            </a:r>
          </a:p>
        </p:txBody>
      </p:sp>
    </p:spTree>
    <p:extLst>
      <p:ext uri="{BB962C8B-B14F-4D97-AF65-F5344CB8AC3E}">
        <p14:creationId xmlns:p14="http://schemas.microsoft.com/office/powerpoint/2010/main" val="40641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0283E8A-9AA5-4009-AF8B-06E7B008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57" y="602545"/>
            <a:ext cx="9539287" cy="56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151DDC-FE96-4775-B415-8869665F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A9BBD0-1D3C-4EBE-B578-134C16A2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http://www.gimnazjumfizyka.pl/fale-elektromagnetyczne.html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https://pl.wikipedia.org/wiki/Promieniowanie_elektromagnetyczne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http://fizyka.net.pl/ciekawostki/ciekawostki_wn3.html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0151994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66</TotalTime>
  <Words>321</Words>
  <Application>Microsoft Office PowerPoint</Application>
  <PresentationFormat>Panoramiczny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Paczka</vt:lpstr>
      <vt:lpstr>Fale elektromagnetyczne. Właściwości, rodzaje, praktyczne zastosowanie.</vt:lpstr>
      <vt:lpstr>CZYM SĄ FALE ELEKTROMAGNETYCZNE.</vt:lpstr>
      <vt:lpstr>Rodzaje fal elektromagnetycznych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Fale elektromagnetyczne. Właściwości, rodzaje, praktyczne zastosowanie.</dc:title>
  <dc:creator>Paweł Staszczuk</dc:creator>
  <cp:lastModifiedBy>Paweł Staszczuk</cp:lastModifiedBy>
  <cp:revision>8</cp:revision>
  <dcterms:created xsi:type="dcterms:W3CDTF">2018-04-08T21:45:17Z</dcterms:created>
  <dcterms:modified xsi:type="dcterms:W3CDTF">2018-04-08T22:52:07Z</dcterms:modified>
</cp:coreProperties>
</file>