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6DE-58B9-4E3F-AA0C-9AB7B200F20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3F94-8DB8-43BD-A0E4-ED02E6046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39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6DE-58B9-4E3F-AA0C-9AB7B200F20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3F94-8DB8-43BD-A0E4-ED02E6046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8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6DE-58B9-4E3F-AA0C-9AB7B200F20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3F94-8DB8-43BD-A0E4-ED02E6046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1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6DE-58B9-4E3F-AA0C-9AB7B200F20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3F94-8DB8-43BD-A0E4-ED02E6046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33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6DE-58B9-4E3F-AA0C-9AB7B200F20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3F94-8DB8-43BD-A0E4-ED02E6046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4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6DE-58B9-4E3F-AA0C-9AB7B200F20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3F94-8DB8-43BD-A0E4-ED02E6046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46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6DE-58B9-4E3F-AA0C-9AB7B200F20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3F94-8DB8-43BD-A0E4-ED02E6046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7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6DE-58B9-4E3F-AA0C-9AB7B200F20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3F94-8DB8-43BD-A0E4-ED02E6046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34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6DE-58B9-4E3F-AA0C-9AB7B200F20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3F94-8DB8-43BD-A0E4-ED02E6046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6DE-58B9-4E3F-AA0C-9AB7B200F20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3F94-8DB8-43BD-A0E4-ED02E6046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12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6DE-58B9-4E3F-AA0C-9AB7B200F20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3F94-8DB8-43BD-A0E4-ED02E6046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38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C6DE-58B9-4E3F-AA0C-9AB7B200F20F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3F94-8DB8-43BD-A0E4-ED02E6046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7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Réunion du 22/03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d’un exemple de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0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du jour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Remarques générales, date de la prochaine réunion</a:t>
            </a:r>
          </a:p>
          <a:p>
            <a:r>
              <a:rPr lang="fr-FR" dirty="0" smtClean="0"/>
              <a:t>Retour sur le concept du premier niveau :</a:t>
            </a:r>
          </a:p>
          <a:p>
            <a:pPr lvl="1"/>
            <a:r>
              <a:rPr lang="fr-FR" dirty="0" smtClean="0"/>
              <a:t>Remarques sur la présentation</a:t>
            </a:r>
          </a:p>
          <a:p>
            <a:pPr lvl="1"/>
            <a:r>
              <a:rPr lang="fr-FR" dirty="0" smtClean="0"/>
              <a:t>Intro et aspect scénario, dialogues</a:t>
            </a:r>
          </a:p>
          <a:p>
            <a:pPr lvl="1"/>
            <a:r>
              <a:rPr lang="fr-FR" dirty="0" smtClean="0"/>
              <a:t>Graphismes</a:t>
            </a:r>
          </a:p>
          <a:p>
            <a:pPr lvl="1"/>
            <a:r>
              <a:rPr lang="fr-FR" dirty="0" err="1" smtClean="0"/>
              <a:t>Game&amp;Level</a:t>
            </a:r>
            <a:r>
              <a:rPr lang="fr-FR" dirty="0" smtClean="0"/>
              <a:t> Design</a:t>
            </a:r>
          </a:p>
          <a:p>
            <a:r>
              <a:rPr lang="fr-FR" dirty="0" smtClean="0"/>
              <a:t>Liste d’</a:t>
            </a:r>
            <a:r>
              <a:rPr lang="fr-FR" dirty="0" err="1" smtClean="0"/>
              <a:t>assets</a:t>
            </a:r>
            <a:endParaRPr lang="fr-FR" dirty="0" smtClean="0"/>
          </a:p>
          <a:p>
            <a:r>
              <a:rPr lang="fr-FR" dirty="0" smtClean="0"/>
              <a:t>Résumé : ce qu’on valide définitivement</a:t>
            </a:r>
          </a:p>
          <a:p>
            <a:r>
              <a:rPr lang="fr-FR" dirty="0" smtClean="0"/>
              <a:t>Résumé : Objectifs pour la.es </a:t>
            </a:r>
            <a:r>
              <a:rPr lang="fr-FR" dirty="0" err="1" smtClean="0"/>
              <a:t>prochaine.s</a:t>
            </a:r>
            <a:r>
              <a:rPr lang="fr-FR" dirty="0" smtClean="0"/>
              <a:t> </a:t>
            </a:r>
            <a:r>
              <a:rPr lang="fr-FR" dirty="0" err="1" smtClean="0"/>
              <a:t>échéance.s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7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sur la présentation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690688"/>
            <a:ext cx="78962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Scénario et dialogues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7260"/>
          <a:stretch/>
        </p:blipFill>
        <p:spPr>
          <a:xfrm>
            <a:off x="2410691" y="1690688"/>
            <a:ext cx="8638020" cy="44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Graphismes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6" y="1690688"/>
            <a:ext cx="3487882" cy="465050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33" y="535708"/>
            <a:ext cx="4408685" cy="58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Game&amp;Level</a:t>
            </a:r>
            <a:r>
              <a:rPr lang="fr-FR" dirty="0" smtClean="0"/>
              <a:t> Design</a:t>
            </a:r>
            <a:endParaRPr lang="fr-FR" dirty="0"/>
          </a:p>
        </p:txBody>
      </p:sp>
      <p:pic>
        <p:nvPicPr>
          <p:cNvPr id="2050" name="Picture 2" descr="https://lh4.googleusercontent.com/QIS-oALuy2pI3OhmomH75owN2IrW-aMWuh3pW5SdYCynnlOGnyHcMZNoxqa1cOjdRikwXXui5uh01ohcDedeJaF49yDojRY3gPE7bRhWhviQOKKDf_4LnNjStwyMaa4qNa_Muzwm4f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2" y="1774463"/>
            <a:ext cx="5306388" cy="397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W6ZlXSxtR0-AI-IiXQ3esTdhVI4Dn_Tzaic45ixKw0zRXj_0hl6S8Y_zr6OoMJx1Mg-MLoCI-DniINlaV5zzjCrfun1SVT3rzZ8usfvGN72_WW92bZms8wCilNlNgUQBwt7cvFJnZv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36" y="1774463"/>
            <a:ext cx="5962073" cy="398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2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Récapitulatifs des </a:t>
            </a:r>
            <a:r>
              <a:rPr lang="fr-FR" dirty="0" err="1" smtClean="0"/>
              <a:t>assets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 smtClean="0"/>
              <a:t>9 tableaux : la colline (2 écrans), les champs (3), l’embranchement(1 à 1,5), la forêt (3), l’entrée du village (1), la clairière (1,5), le carnet devant la stèle (1), carnet devant le morse (1), flashback (1)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total de 14 écrans environ</a:t>
            </a:r>
            <a:endParaRPr lang="fr-FR" dirty="0" smtClean="0"/>
          </a:p>
          <a:p>
            <a:r>
              <a:rPr lang="fr-FR" dirty="0" smtClean="0"/>
              <a:t>10 « objets » : le carnet, les 2 feuilles (braille), l’aide de braille, la stèle, les 3 fleurs, l’</a:t>
            </a:r>
            <a:r>
              <a:rPr lang="fr-FR" dirty="0" err="1" smtClean="0"/>
              <a:t>achillae</a:t>
            </a:r>
            <a:r>
              <a:rPr lang="fr-FR" dirty="0" smtClean="0"/>
              <a:t>, la lumière qui vient du centre</a:t>
            </a:r>
          </a:p>
          <a:p>
            <a:r>
              <a:rPr lang="fr-FR" dirty="0" smtClean="0"/>
              <a:t>Personnages :</a:t>
            </a:r>
          </a:p>
          <a:p>
            <a:pPr lvl="1"/>
            <a:r>
              <a:rPr lang="fr-FR" dirty="0" err="1" smtClean="0"/>
              <a:t>Ilaïa</a:t>
            </a:r>
            <a:r>
              <a:rPr lang="fr-FR" dirty="0" smtClean="0"/>
              <a:t> et </a:t>
            </a:r>
            <a:r>
              <a:rPr lang="fr-FR" dirty="0" err="1" smtClean="0"/>
              <a:t>Hiro</a:t>
            </a:r>
            <a:endParaRPr lang="fr-FR" dirty="0" smtClean="0"/>
          </a:p>
          <a:p>
            <a:pPr lvl="1"/>
            <a:r>
              <a:rPr lang="fr-FR" dirty="0" smtClean="0"/>
              <a:t>Le personnage a l’entrée du village, un ou plusieurs habitants (1 à 3)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112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qu’on peut valider (et inscrire dans la bible)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Ce qu’il faut ajuster/modifier</a:t>
            </a:r>
          </a:p>
          <a:p>
            <a:endParaRPr lang="fr-FR" dirty="0"/>
          </a:p>
          <a:p>
            <a:r>
              <a:rPr lang="fr-FR" dirty="0" smtClean="0"/>
              <a:t>Ce qu’il reste à préciser/à faire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5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152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Réunion du 22/03</vt:lpstr>
      <vt:lpstr>Ordre du jour</vt:lpstr>
      <vt:lpstr>Remarques sur la présentation</vt:lpstr>
      <vt:lpstr>Scénario et dialogues</vt:lpstr>
      <vt:lpstr>Graphismes</vt:lpstr>
      <vt:lpstr>Game&amp;Level Design</vt:lpstr>
      <vt:lpstr>Récapitulatifs des assets</vt:lpstr>
      <vt:lpstr>Résumé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du 22/03</dc:title>
  <dc:creator>philibert.sterlin@gmail.com</dc:creator>
  <cp:lastModifiedBy>philibert.sterlin@gmail.com</cp:lastModifiedBy>
  <cp:revision>10</cp:revision>
  <dcterms:created xsi:type="dcterms:W3CDTF">2019-03-21T22:53:04Z</dcterms:created>
  <dcterms:modified xsi:type="dcterms:W3CDTF">2019-03-22T10:52:09Z</dcterms:modified>
</cp:coreProperties>
</file>