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0" r:id="rId5"/>
    <p:sldId id="261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43336" cy="30632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Distributed Intelligent Sensing and Control (DISC) for Automotive Factory Automation.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Dr. Robert Brennan</a:t>
            </a:r>
            <a:br>
              <a:rPr lang="en-US" sz="3600" dirty="0" smtClean="0"/>
            </a:br>
            <a:r>
              <a:rPr lang="en-US" sz="3600" dirty="0" smtClean="0"/>
              <a:t>Dr. </a:t>
            </a:r>
            <a:r>
              <a:rPr lang="en-CA" sz="3200" dirty="0" err="1" smtClean="0"/>
              <a:t>Ningxu</a:t>
            </a:r>
            <a:r>
              <a:rPr lang="en-CA" sz="3200" dirty="0" smtClean="0"/>
              <a:t> </a:t>
            </a:r>
            <a:r>
              <a:rPr lang="en-CA" sz="3200" dirty="0" err="1" smtClean="0"/>
              <a:t>Cai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Mohammad Gholami</a:t>
            </a:r>
            <a:endParaRPr lang="en-CA" sz="3600" dirty="0"/>
          </a:p>
        </p:txBody>
      </p:sp>
      <p:pic>
        <p:nvPicPr>
          <p:cNvPr id="6" name="Picture 5" descr="schulich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7239000" cy="316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Distributed Intelligent Sensing and Control (DISC) for Automotive Factory Automation.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81400"/>
            <a:ext cx="7467600" cy="228600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This project is part of the Canadian AUTO21 Networks of Centres of Excellence: a nation-wide, interdisciplinary research effort that is focused on automotive research. Our contribution to AUTO21 is a collaborative venture between researchers at the University of Windsor, the University of Calgary, and the University of Western Ontario and spans the disciplines of micro-sensor design, embedded real-time control, and agent based systems.</a:t>
            </a:r>
          </a:p>
          <a:p>
            <a:endParaRPr lang="en-CA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495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DISC: Definition &amp; Challenges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 application of WSN to the lowest level of factory automation systems,</a:t>
            </a:r>
          </a:p>
          <a:p>
            <a:pPr lvl="1"/>
            <a:r>
              <a:rPr lang="en-CA" dirty="0" smtClean="0"/>
              <a:t>How to exploit IEC61499 to integrate WSN with extant systems that monitor and control shop floor resources. </a:t>
            </a:r>
          </a:p>
          <a:p>
            <a:r>
              <a:rPr lang="en-CA" dirty="0" smtClean="0"/>
              <a:t>Challenges: </a:t>
            </a:r>
          </a:p>
          <a:p>
            <a:pPr lvl="1"/>
            <a:r>
              <a:rPr lang="en-CA" dirty="0" smtClean="0"/>
              <a:t>Harsh, uncertain, dynamic shop conditions.</a:t>
            </a:r>
          </a:p>
          <a:p>
            <a:pPr lvl="1"/>
            <a:r>
              <a:rPr lang="en-CA" dirty="0" smtClean="0"/>
              <a:t>Integration with new control software approaches to realize the flexibility and responsiveness of the whole system.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WSN MIDDLEWARE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4820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The integration of WSN technology with extant factory automation systems is of key importance. </a:t>
            </a:r>
          </a:p>
          <a:p>
            <a:r>
              <a:rPr lang="en-CA" sz="1600" dirty="0" smtClean="0"/>
              <a:t>An interface or </a:t>
            </a:r>
            <a:r>
              <a:rPr lang="en-CA" sz="1600" i="1" dirty="0" smtClean="0"/>
              <a:t>middleware is required that can help </a:t>
            </a:r>
          </a:p>
          <a:p>
            <a:pPr lvl="1"/>
            <a:r>
              <a:rPr lang="en-CA" sz="1600" i="1" dirty="0" smtClean="0"/>
              <a:t>hide the complexity and </a:t>
            </a:r>
            <a:r>
              <a:rPr lang="en-CA" sz="1600" dirty="0" smtClean="0"/>
              <a:t>heterogeneity of the underlying hardware and network platforms, </a:t>
            </a:r>
          </a:p>
          <a:p>
            <a:pPr lvl="1"/>
            <a:r>
              <a:rPr lang="en-CA" sz="1600" dirty="0" smtClean="0"/>
              <a:t>ease the management of system resources, </a:t>
            </a:r>
          </a:p>
          <a:p>
            <a:pPr lvl="1"/>
            <a:r>
              <a:rPr lang="en-CA" sz="1600" dirty="0" smtClean="0"/>
              <a:t>and increase the predictability of applications. </a:t>
            </a:r>
          </a:p>
          <a:p>
            <a:r>
              <a:rPr lang="en-CA" sz="1600" dirty="0" smtClean="0"/>
              <a:t>It basically bridges the gap between the application level and network standards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449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2800" dirty="0" smtClean="0"/>
              <a:t>A distributed intelligent sensing and control (DISC) architecture for factory automation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The middleware is built in two platforms: </a:t>
            </a:r>
          </a:p>
          <a:p>
            <a:pPr lvl="1"/>
            <a:r>
              <a:rPr lang="en-CA" sz="1600" dirty="0" smtClean="0"/>
              <a:t>sensor network ad hoc protocol platform</a:t>
            </a:r>
          </a:p>
          <a:p>
            <a:pPr lvl="1"/>
            <a:r>
              <a:rPr lang="en-CA" sz="1600" dirty="0" smtClean="0"/>
              <a:t>sensor network implementation platform</a:t>
            </a:r>
          </a:p>
          <a:p>
            <a:r>
              <a:rPr lang="en-CA" sz="1600" dirty="0" smtClean="0"/>
              <a:t>Key features desired for these two platforms are:</a:t>
            </a:r>
          </a:p>
          <a:p>
            <a:pPr lvl="1"/>
            <a:r>
              <a:rPr lang="en-CA" sz="1600" dirty="0" smtClean="0"/>
              <a:t>the plug-and-participate architecture</a:t>
            </a:r>
          </a:p>
          <a:p>
            <a:pPr lvl="1"/>
            <a:r>
              <a:rPr lang="en-CA" sz="1600" dirty="0" smtClean="0"/>
              <a:t>event-driven data processing</a:t>
            </a:r>
          </a:p>
          <a:p>
            <a:pPr lvl="1">
              <a:buNone/>
            </a:pPr>
            <a:endParaRPr lang="en-CA" sz="1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048000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SNIP Level and IEC61499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is a direct mapping between IEC 61499 devices and WSN sensor </a:t>
            </a:r>
            <a:r>
              <a:rPr lang="en-CA" sz="2000" dirty="0" smtClean="0"/>
              <a:t>nodes:</a:t>
            </a:r>
            <a:endParaRPr lang="en-US" sz="2000" dirty="0" smtClean="0"/>
          </a:p>
          <a:p>
            <a:pPr lvl="1"/>
            <a:r>
              <a:rPr lang="en-US" sz="1600" dirty="0" smtClean="0"/>
              <a:t>At the sensor node implementation platform (SNIP), sensor nodes are represented by IEC 61499 devices that are linked by a WSN. </a:t>
            </a:r>
          </a:p>
          <a:p>
            <a:pPr lvl="1"/>
            <a:r>
              <a:rPr lang="en-US" sz="1600" dirty="0" smtClean="0"/>
              <a:t>Embedded node intelligence is supported by IEC 61499 function block applications (FBA).</a:t>
            </a:r>
          </a:p>
          <a:p>
            <a:endParaRPr lang="en-US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352800"/>
            <a:ext cx="3733800" cy="2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TESTBED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To validate proposed DISC approach for factory automation and algorithms at SNIP level, a testbed implementation is being conducted at University of Calgary using:</a:t>
            </a:r>
          </a:p>
          <a:p>
            <a:pPr lvl="1"/>
            <a:r>
              <a:rPr lang="en-CA" sz="1600" dirty="0" smtClean="0"/>
              <a:t> TelosB wireless sensor motes, </a:t>
            </a:r>
          </a:p>
          <a:p>
            <a:pPr lvl="1"/>
            <a:r>
              <a:rPr lang="en-CA" sz="1600" dirty="0" smtClean="0"/>
              <a:t>TinyOS-2.x open source operating system, </a:t>
            </a:r>
          </a:p>
          <a:p>
            <a:pPr lvl="1"/>
            <a:r>
              <a:rPr lang="en-CA" sz="1600" dirty="0" smtClean="0"/>
              <a:t>and IEC 61499 function blocks. </a:t>
            </a:r>
          </a:p>
          <a:p>
            <a:pPr lvl="1">
              <a:buNone/>
            </a:pPr>
            <a:endParaRPr lang="en-CA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449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smtClean="0"/>
              <a:t>Platform-level Information Processing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Device Manager and Application Manager are designed </a:t>
            </a:r>
            <a:r>
              <a:rPr lang="en-CA" dirty="0" smtClean="0"/>
              <a:t>to responsible for Plug-and-participate and Event-driven data processing </a:t>
            </a:r>
            <a:r>
              <a:rPr lang="en-CA" dirty="0"/>
              <a:t>respectively</a:t>
            </a:r>
            <a:r>
              <a:rPr lang="en-CA" dirty="0" smtClean="0"/>
              <a:t>.</a:t>
            </a:r>
          </a:p>
          <a:p>
            <a:r>
              <a:rPr lang="en-CA" dirty="0"/>
              <a:t>To implement these two task modules, we propose the </a:t>
            </a:r>
            <a:r>
              <a:rPr lang="en-CA" dirty="0" smtClean="0"/>
              <a:t>IEC 61499 </a:t>
            </a:r>
            <a:r>
              <a:rPr lang="en-CA" dirty="0"/>
              <a:t>function block model for distributed </a:t>
            </a:r>
            <a:r>
              <a:rPr lang="en-CA" dirty="0" smtClean="0"/>
              <a:t>process measurement </a:t>
            </a:r>
            <a:r>
              <a:rPr lang="en-CA" dirty="0"/>
              <a:t>and </a:t>
            </a:r>
            <a:r>
              <a:rPr lang="en-CA" dirty="0" smtClean="0"/>
              <a:t>control. </a:t>
            </a:r>
          </a:p>
          <a:p>
            <a:r>
              <a:rPr lang="en-CA" dirty="0" smtClean="0"/>
              <a:t>Even-driven </a:t>
            </a:r>
            <a:r>
              <a:rPr lang="en-CA" dirty="0"/>
              <a:t>and </a:t>
            </a:r>
            <a:r>
              <a:rPr lang="en-CA" dirty="0" smtClean="0"/>
              <a:t>modularity features </a:t>
            </a:r>
            <a:r>
              <a:rPr lang="en-CA" dirty="0"/>
              <a:t>of the TinyOS at the physical device level </a:t>
            </a:r>
            <a:r>
              <a:rPr lang="en-CA" dirty="0" smtClean="0"/>
              <a:t>combined with </a:t>
            </a:r>
            <a:r>
              <a:rPr lang="en-CA" dirty="0"/>
              <a:t>IEC 61499 function blocks at platform level appears to </a:t>
            </a:r>
            <a:r>
              <a:rPr lang="en-CA" dirty="0" smtClean="0"/>
              <a:t>be a </a:t>
            </a:r>
            <a:r>
              <a:rPr lang="en-CA" dirty="0"/>
              <a:t>logical match</a:t>
            </a:r>
            <a:r>
              <a:rPr lang="en-CA" dirty="0" smtClean="0"/>
              <a:t>.</a:t>
            </a:r>
          </a:p>
          <a:p>
            <a:r>
              <a:rPr lang="en-CA" dirty="0" smtClean="0"/>
              <a:t> </a:t>
            </a:r>
            <a:r>
              <a:rPr lang="en-CA" dirty="0"/>
              <a:t>More specifically, TinyOS nesC (</a:t>
            </a:r>
            <a:r>
              <a:rPr lang="en-CA" dirty="0" smtClean="0"/>
              <a:t>network embedded </a:t>
            </a:r>
            <a:r>
              <a:rPr lang="en-CA" dirty="0"/>
              <a:t>system C) components have a direct parallel </a:t>
            </a:r>
            <a:r>
              <a:rPr lang="en-CA" dirty="0" smtClean="0"/>
              <a:t>with IEC </a:t>
            </a:r>
            <a:r>
              <a:rPr lang="en-CA" dirty="0"/>
              <a:t>61499 basic function blocks: </a:t>
            </a:r>
            <a:endParaRPr lang="en-CA" dirty="0" smtClean="0"/>
          </a:p>
          <a:p>
            <a:pPr lvl="1"/>
            <a:r>
              <a:rPr lang="en-CA" dirty="0" smtClean="0"/>
              <a:t>both </a:t>
            </a:r>
            <a:r>
              <a:rPr lang="en-CA" dirty="0"/>
              <a:t>encapsulate state </a:t>
            </a:r>
            <a:r>
              <a:rPr lang="en-CA" dirty="0" smtClean="0"/>
              <a:t>and couple </a:t>
            </a:r>
            <a:r>
              <a:rPr lang="en-CA" dirty="0"/>
              <a:t>state with </a:t>
            </a:r>
            <a:r>
              <a:rPr lang="en-CA" dirty="0" smtClean="0"/>
              <a:t>functionality. </a:t>
            </a:r>
          </a:p>
          <a:p>
            <a:pPr lvl="1"/>
            <a:r>
              <a:rPr lang="en-CA" dirty="0" smtClean="0"/>
              <a:t>As </a:t>
            </a:r>
            <a:r>
              <a:rPr lang="en-CA" dirty="0"/>
              <a:t>well, like the </a:t>
            </a:r>
            <a:r>
              <a:rPr lang="en-CA" dirty="0" smtClean="0"/>
              <a:t>IEC 61499 </a:t>
            </a:r>
            <a:r>
              <a:rPr lang="en-CA" dirty="0"/>
              <a:t>execution model, nesC is event-driven.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CA" dirty="0" smtClean="0"/>
              <a:t>FB vs. TinyOS</a:t>
            </a:r>
            <a:endParaRPr lang="en-CA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2057400" y="1295400"/>
          <a:ext cx="5143500" cy="2076450"/>
        </p:xfrm>
        <a:graphic>
          <a:graphicData uri="http://schemas.openxmlformats.org/presentationml/2006/ole">
            <p:oleObj spid="_x0000_s5121" name="Picture" r:id="rId3" imgW="7033376" imgH="2832486" progId="Word.Picture.8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33600" y="3581400"/>
          <a:ext cx="5133975" cy="2476500"/>
        </p:xfrm>
        <a:graphic>
          <a:graphicData uri="http://schemas.openxmlformats.org/presentationml/2006/ole">
            <p:oleObj spid="_x0000_s5123" name="Picture" r:id="rId4" imgW="6928411" imgH="333791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495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Picture</vt:lpstr>
      <vt:lpstr>Distributed Intelligent Sensing and Control (DISC) for Automotive Factory Automation.  Dr. Robert Brennan Dr. Ningxu Cai Mohammad Gholami</vt:lpstr>
      <vt:lpstr>Distributed Intelligent Sensing and Control (DISC) for Automotive Factory Automation.</vt:lpstr>
      <vt:lpstr>DISC: Definition &amp; Challenges </vt:lpstr>
      <vt:lpstr>THE WSN MIDDLEWARE</vt:lpstr>
      <vt:lpstr>A distributed intelligent sensing and control (DISC) architecture for factory automation</vt:lpstr>
      <vt:lpstr>SNIP Level and IEC61499</vt:lpstr>
      <vt:lpstr>TESTBED IMPLEMENTATION</vt:lpstr>
      <vt:lpstr>Platform-level Information Processing</vt:lpstr>
      <vt:lpstr>FB vs. TinyOS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Mohammad</cp:lastModifiedBy>
  <cp:revision>42</cp:revision>
  <dcterms:created xsi:type="dcterms:W3CDTF">2006-08-16T00:00:00Z</dcterms:created>
  <dcterms:modified xsi:type="dcterms:W3CDTF">2010-09-15T22:25:30Z</dcterms:modified>
</cp:coreProperties>
</file>