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78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35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12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58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998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94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76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92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453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10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292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00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18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52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590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4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13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3E89-E744-4428-9CD8-294BFC961579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0DC4-59DD-4E39-9009-1AA80E30F9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10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39CE-80B3-4AE3-BBEB-8C5645E66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329"/>
            <a:ext cx="9144000" cy="1183514"/>
          </a:xfrm>
        </p:spPr>
        <p:txBody>
          <a:bodyPr>
            <a:normAutofit/>
          </a:bodyPr>
          <a:lstStyle/>
          <a:p>
            <a:r>
              <a:rPr lang="en-ID" sz="5400" dirty="0">
                <a:latin typeface="Candara" panose="020E0502030303020204" pitchFamily="34" charset="0"/>
                <a:cs typeface="Times New Roman" panose="02020603050405020304" pitchFamily="18" charset="0"/>
              </a:rPr>
              <a:t>TEKS ANEKDOT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760C1-CDC5-4EFC-9EDD-A023D3F2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0452" y="3066081"/>
            <a:ext cx="3631096" cy="2669555"/>
          </a:xfrm>
        </p:spPr>
        <p:txBody>
          <a:bodyPr>
            <a:normAutofit/>
          </a:bodyPr>
          <a:lstStyle/>
          <a:p>
            <a:r>
              <a:rPr lang="en-ID" sz="2000" dirty="0">
                <a:latin typeface="Comic Sans MS" panose="030F0702030302020204" pitchFamily="66" charset="0"/>
              </a:rPr>
              <a:t>KELOMPOK :</a:t>
            </a:r>
          </a:p>
          <a:p>
            <a:pPr marL="342900" indent="-342900" algn="l">
              <a:buAutoNum type="arabicPeriod"/>
            </a:pPr>
            <a:r>
              <a:rPr lang="en-ID" sz="2000" dirty="0">
                <a:latin typeface="Comic Sans MS" panose="030F0702030302020204" pitchFamily="66" charset="0"/>
              </a:rPr>
              <a:t>Mirza </a:t>
            </a:r>
            <a:r>
              <a:rPr lang="en-ID" sz="2000" dirty="0" err="1">
                <a:latin typeface="Comic Sans MS" panose="030F0702030302020204" pitchFamily="66" charset="0"/>
              </a:rPr>
              <a:t>Afifuddin</a:t>
            </a:r>
            <a:endParaRPr lang="en-ID" sz="2000" dirty="0">
              <a:latin typeface="Comic Sans MS" panose="030F0702030302020204" pitchFamily="66" charset="0"/>
            </a:endParaRPr>
          </a:p>
          <a:p>
            <a:pPr marL="342900" indent="-342900" algn="l">
              <a:buAutoNum type="arabicPeriod"/>
            </a:pPr>
            <a:r>
              <a:rPr lang="en-ID" sz="2000" dirty="0" err="1">
                <a:latin typeface="Comic Sans MS" panose="030F0702030302020204" pitchFamily="66" charset="0"/>
              </a:rPr>
              <a:t>Raysa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Anindya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Safitri</a:t>
            </a:r>
            <a:endParaRPr lang="en-ID" sz="2000" dirty="0">
              <a:latin typeface="Comic Sans MS" panose="030F0702030302020204" pitchFamily="66" charset="0"/>
            </a:endParaRPr>
          </a:p>
          <a:p>
            <a:pPr marL="342900" indent="-342900" algn="l">
              <a:buAutoNum type="arabicPeriod"/>
            </a:pPr>
            <a:r>
              <a:rPr lang="en-ID" sz="2000" dirty="0" err="1">
                <a:latin typeface="Comic Sans MS" panose="030F0702030302020204" pitchFamily="66" charset="0"/>
              </a:rPr>
              <a:t>Ammara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Ramadhani</a:t>
            </a:r>
            <a:r>
              <a:rPr lang="en-ID" sz="2000" dirty="0">
                <a:latin typeface="Comic Sans MS" panose="030F0702030302020204" pitchFamily="66" charset="0"/>
              </a:rPr>
              <a:t> P.</a:t>
            </a:r>
          </a:p>
          <a:p>
            <a:pPr marL="342900" indent="-342900" algn="l">
              <a:buAutoNum type="arabicPeriod"/>
            </a:pPr>
            <a:r>
              <a:rPr lang="en-ID" sz="2000" dirty="0" err="1">
                <a:latin typeface="Comic Sans MS" panose="030F0702030302020204" pitchFamily="66" charset="0"/>
              </a:rPr>
              <a:t>Saepudin</a:t>
            </a:r>
            <a:endParaRPr lang="en-ID" sz="2000" dirty="0">
              <a:latin typeface="Comic Sans MS" panose="030F0702030302020204" pitchFamily="66" charset="0"/>
            </a:endParaRPr>
          </a:p>
          <a:p>
            <a:pPr marL="342900" indent="-342900" algn="l">
              <a:buAutoNum type="arabicPeriod"/>
            </a:pPr>
            <a:endParaRPr lang="en-ID" sz="1800" b="1" dirty="0">
              <a:latin typeface="Comic Sans MS" panose="030F0702030302020204" pitchFamily="66" charset="0"/>
            </a:endParaRPr>
          </a:p>
          <a:p>
            <a:endParaRPr lang="en-ID" sz="1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1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D9C6-4BBC-446D-B41D-0B0DFF3F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2365"/>
            <a:ext cx="10353762" cy="1073425"/>
          </a:xfrm>
        </p:spPr>
        <p:txBody>
          <a:bodyPr>
            <a:normAutofit/>
          </a:bodyPr>
          <a:lstStyle/>
          <a:p>
            <a:r>
              <a:rPr lang="en-ID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anekdot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112F-83C5-41F7-945B-2329AAED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dirty="0">
                <a:latin typeface="Comic Sans MS" panose="030F0702030302020204" pitchFamily="66" charset="0"/>
              </a:rPr>
              <a:t>Teks </a:t>
            </a:r>
            <a:r>
              <a:rPr lang="en-ID" sz="2400" dirty="0" err="1">
                <a:latin typeface="Comic Sans MS" panose="030F0702030302020204" pitchFamily="66" charset="0"/>
              </a:rPr>
              <a:t>Anekdot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adalah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cerita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singkat</a:t>
            </a:r>
            <a:r>
              <a:rPr lang="en-ID" sz="2400" dirty="0">
                <a:latin typeface="Comic Sans MS" panose="030F0702030302020204" pitchFamily="66" charset="0"/>
              </a:rPr>
              <a:t> yang </a:t>
            </a:r>
            <a:r>
              <a:rPr lang="en-ID" sz="2400" dirty="0" err="1">
                <a:latin typeface="Comic Sans MS" panose="030F0702030302020204" pitchFamily="66" charset="0"/>
              </a:rPr>
              <a:t>didalamnya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mengandung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unsur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lelucon</a:t>
            </a:r>
            <a:r>
              <a:rPr lang="en-ID" sz="2400" dirty="0">
                <a:latin typeface="Comic Sans MS" panose="030F0702030302020204" pitchFamily="66" charset="0"/>
              </a:rPr>
              <a:t>, </a:t>
            </a:r>
            <a:r>
              <a:rPr lang="en-ID" sz="2400" dirty="0" err="1">
                <a:latin typeface="Comic Sans MS" panose="030F0702030302020204" pitchFamily="66" charset="0"/>
              </a:rPr>
              <a:t>menarik</a:t>
            </a:r>
            <a:r>
              <a:rPr lang="en-ID" sz="2400" dirty="0">
                <a:latin typeface="Comic Sans MS" panose="030F0702030302020204" pitchFamily="66" charset="0"/>
              </a:rPr>
              <a:t> dan </a:t>
            </a:r>
            <a:r>
              <a:rPr lang="en-ID" sz="2400" dirty="0" err="1">
                <a:latin typeface="Comic Sans MS" panose="030F0702030302020204" pitchFamily="66" charset="0"/>
              </a:rPr>
              <a:t>mengesankan</a:t>
            </a:r>
            <a:r>
              <a:rPr lang="en-ID" sz="2400" dirty="0">
                <a:latin typeface="Comic Sans MS" panose="030F0702030302020204" pitchFamily="66" charset="0"/>
              </a:rPr>
              <a:t>. </a:t>
            </a:r>
            <a:r>
              <a:rPr lang="en-ID" sz="2400" dirty="0" err="1">
                <a:latin typeface="Comic Sans MS" panose="030F0702030302020204" pitchFamily="66" charset="0"/>
              </a:rPr>
              <a:t>Umumnya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teks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Anekdot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menceritakan</a:t>
            </a:r>
            <a:r>
              <a:rPr lang="en-ID" sz="2400" dirty="0">
                <a:latin typeface="Comic Sans MS" panose="030F0702030302020204" pitchFamily="66" charset="0"/>
              </a:rPr>
              <a:t> orang </a:t>
            </a:r>
            <a:r>
              <a:rPr lang="en-ID" sz="2400" dirty="0" err="1">
                <a:latin typeface="Comic Sans MS" panose="030F0702030302020204" pitchFamily="66" charset="0"/>
              </a:rPr>
              <a:t>penting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atau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terkenal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berdasarkan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kejadian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nyata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atau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kejadian</a:t>
            </a:r>
            <a:r>
              <a:rPr lang="en-ID" sz="2400" dirty="0">
                <a:latin typeface="Comic Sans MS" panose="030F0702030302020204" pitchFamily="66" charset="0"/>
              </a:rPr>
              <a:t> </a:t>
            </a:r>
            <a:r>
              <a:rPr lang="en-ID" sz="2400" dirty="0" err="1">
                <a:latin typeface="Comic Sans MS" panose="030F0702030302020204" pitchFamily="66" charset="0"/>
              </a:rPr>
              <a:t>sebenarnya</a:t>
            </a:r>
            <a:r>
              <a:rPr lang="en-ID" sz="24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4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5143-B430-4955-A8C8-3D574F2E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80721"/>
            <a:ext cx="9001462" cy="528809"/>
          </a:xfrm>
        </p:spPr>
        <p:txBody>
          <a:bodyPr>
            <a:normAutofit fontScale="90000"/>
          </a:bodyPr>
          <a:lstStyle/>
          <a:p>
            <a:pPr algn="l"/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 –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TEKS ANEKDOT</a:t>
            </a:r>
            <a:br>
              <a:rPr lang="en-ID" sz="1800" dirty="0"/>
            </a:br>
            <a:br>
              <a:rPr lang="en-ID" sz="1800" dirty="0"/>
            </a:br>
            <a:endParaRPr lang="en-ID" sz="18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D0D4D-0EC6-49C9-A702-828E9F02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348409"/>
            <a:ext cx="9001462" cy="4161182"/>
          </a:xfrm>
        </p:spPr>
        <p:txBody>
          <a:bodyPr>
            <a:normAutofit lnSpcReduction="10000"/>
          </a:bodyPr>
          <a:lstStyle/>
          <a:p>
            <a:pPr marL="342900" indent="-342900" algn="just">
              <a:buAutoNum type="arabicPeriod"/>
            </a:pP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Tema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Cerita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gagasan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umum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menjadi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dasar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pengembang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seluruh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cerita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Latar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 -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Latar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Tempat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: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mengacu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lokasi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terjadinya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peristiwa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yang 				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diceritakan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   -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Latar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Waktu :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berhubungan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dengan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waktu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terjadinya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peristiwa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yang 			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diceritakan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	    -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Latar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Sosial :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mengacu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pada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hal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–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hal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berhubungan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dengan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status 			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sosial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tokoh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diceritakan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 startAt="3"/>
            </a:pP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Tokoh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 para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pelaku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terdapat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dalam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cerita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 startAt="3"/>
            </a:pP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Sudut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Pandang 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teknik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yang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dipilih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pencerita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untuk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mengemukakan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gagasan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		        dan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ceritanya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 startAt="3"/>
            </a:pP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Gaya Bahasa 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berfungsi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sebagai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penyampaian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800" dirty="0" err="1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gagasan</a:t>
            </a:r>
            <a:r>
              <a:rPr lang="en-ID" sz="1800" dirty="0">
                <a:latin typeface="Comic Sans MS" panose="030F0702030302020204" pitchFamily="66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ID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3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4E5A-7688-4D06-AAA3-CDAC3316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62609"/>
            <a:ext cx="9001462" cy="410817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CIRI – CIRI TEKS ANEKDOT</a:t>
            </a:r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BDEA0-5B44-4B3F-8B53-D06377338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272209"/>
            <a:ext cx="9001462" cy="4651513"/>
          </a:xfrm>
        </p:spPr>
        <p:txBody>
          <a:bodyPr>
            <a:normAutofit fontScale="2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Terinspirasi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dari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kejadian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nyata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diubah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menjadi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kelakar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bentuk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cerita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ID" sz="8000" dirty="0">
                <a:solidFill>
                  <a:prstClr val="white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dialog.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menggelitik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artinya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teks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Anekdot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akan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membuat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pembacanya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merasa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terhibur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kelucuan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di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teks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Memiliki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tujuan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tertentu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Bisa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jadi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mengenai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orang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penting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humor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atau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lelucon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artinya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teks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Anekdot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berisikan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kisah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–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kisah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lucu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atau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bualan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Bersifat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menyindir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atau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mengkritik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Kisah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cerita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dibuat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hampir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menyerupai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dongeng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Menceritakan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tentang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karakter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hewan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manusia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sering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terhubung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secara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umum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kumimoji="0" lang="en-ID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realistis</a:t>
            </a:r>
            <a:r>
              <a:rPr kumimoji="0" lang="en-ID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0901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8085-B44C-4841-8B42-973410B1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477837"/>
          </a:xfrm>
        </p:spPr>
        <p:txBody>
          <a:bodyPr>
            <a:noAutofit/>
          </a:bodyPr>
          <a:lstStyle/>
          <a:p>
            <a:pPr algn="l"/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anekdot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B8A45-6C74-4DD8-AE46-859C8414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985272"/>
            <a:ext cx="9001462" cy="238794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ID" dirty="0" err="1">
                <a:latin typeface="Comic Sans MS" panose="030F0702030302020204" pitchFamily="66" charset="0"/>
              </a:rPr>
              <a:t>Pesan</a:t>
            </a:r>
            <a:r>
              <a:rPr lang="en-ID" dirty="0">
                <a:latin typeface="Comic Sans MS" panose="030F0702030302020204" pitchFamily="66" charset="0"/>
              </a:rPr>
              <a:t> yang </a:t>
            </a:r>
            <a:r>
              <a:rPr lang="en-ID" dirty="0" err="1">
                <a:latin typeface="Comic Sans MS" panose="030F0702030302020204" pitchFamily="66" charset="0"/>
              </a:rPr>
              <a:t>disampaikan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secara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tersirat</a:t>
            </a:r>
            <a:endParaRPr lang="en-ID" dirty="0">
              <a:latin typeface="Comic Sans MS" panose="030F0702030302020204" pitchFamily="66" charset="0"/>
            </a:endParaRPr>
          </a:p>
          <a:p>
            <a:pPr marL="457200" indent="-457200" algn="l">
              <a:buAutoNum type="arabicPeriod"/>
            </a:pPr>
            <a:r>
              <a:rPr lang="en-ID" dirty="0" err="1">
                <a:latin typeface="Comic Sans MS" panose="030F0702030302020204" pitchFamily="66" charset="0"/>
              </a:rPr>
              <a:t>Berisi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satir</a:t>
            </a:r>
            <a:endParaRPr lang="en-ID" dirty="0">
              <a:latin typeface="Comic Sans MS" panose="030F0702030302020204" pitchFamily="66" charset="0"/>
            </a:endParaRPr>
          </a:p>
          <a:p>
            <a:pPr marL="457200" indent="-457200" algn="l">
              <a:buAutoNum type="arabicPeriod"/>
            </a:pPr>
            <a:r>
              <a:rPr lang="en-ID" dirty="0" err="1">
                <a:latin typeface="Comic Sans MS" panose="030F0702030302020204" pitchFamily="66" charset="0"/>
              </a:rPr>
              <a:t>Kelucuan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dalam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Anekdot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biasanya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disampaikan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dengan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bahasa</a:t>
            </a:r>
            <a:r>
              <a:rPr lang="en-ID" dirty="0">
                <a:latin typeface="Comic Sans MS" panose="030F0702030302020204" pitchFamily="66" charset="0"/>
              </a:rPr>
              <a:t> yang </a:t>
            </a:r>
            <a:r>
              <a:rPr lang="en-ID" dirty="0" err="1">
                <a:latin typeface="Comic Sans MS" panose="030F0702030302020204" pitchFamily="66" charset="0"/>
              </a:rPr>
              <a:t>singkat</a:t>
            </a:r>
            <a:r>
              <a:rPr lang="en-ID" dirty="0">
                <a:latin typeface="Comic Sans MS" panose="030F0702030302020204" pitchFamily="66" charset="0"/>
              </a:rPr>
              <a:t>, </a:t>
            </a:r>
            <a:r>
              <a:rPr lang="en-ID" dirty="0" err="1">
                <a:latin typeface="Comic Sans MS" panose="030F0702030302020204" pitchFamily="66" charset="0"/>
              </a:rPr>
              <a:t>tetapi</a:t>
            </a:r>
            <a:r>
              <a:rPr lang="en-ID" dirty="0">
                <a:latin typeface="Comic Sans MS" panose="030F0702030302020204" pitchFamily="66" charset="0"/>
              </a:rPr>
              <a:t> </a:t>
            </a:r>
            <a:r>
              <a:rPr lang="en-ID" dirty="0" err="1">
                <a:latin typeface="Comic Sans MS" panose="030F0702030302020204" pitchFamily="66" charset="0"/>
              </a:rPr>
              <a:t>mengena</a:t>
            </a:r>
            <a:r>
              <a:rPr lang="en-ID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5430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4731-8C5D-43B8-8985-D52677F4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64554"/>
            <a:ext cx="9001462" cy="666680"/>
          </a:xfrm>
        </p:spPr>
        <p:txBody>
          <a:bodyPr>
            <a:normAutofit/>
          </a:bodyPr>
          <a:lstStyle/>
          <a:p>
            <a:pPr algn="l"/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FUNGSI TEKS ANEKDOT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997C9-25C6-47EB-90A4-E22FEDE4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431234"/>
            <a:ext cx="9001462" cy="3167270"/>
          </a:xfrm>
        </p:spPr>
        <p:txBody>
          <a:bodyPr>
            <a:normAutofit/>
          </a:bodyPr>
          <a:lstStyle/>
          <a:p>
            <a:pPr algn="l"/>
            <a:r>
              <a:rPr lang="en-ID" sz="1800" dirty="0" err="1">
                <a:latin typeface="Comic Sans MS" panose="030F0702030302020204" pitchFamily="66" charset="0"/>
              </a:rPr>
              <a:t>Fungsi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teks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Anekdot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dibagi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menjadi</a:t>
            </a:r>
            <a:r>
              <a:rPr lang="en-ID" sz="1800" dirty="0">
                <a:latin typeface="Comic Sans MS" panose="030F0702030302020204" pitchFamily="66" charset="0"/>
              </a:rPr>
              <a:t> 2, </a:t>
            </a:r>
            <a:r>
              <a:rPr lang="en-ID" sz="1800" dirty="0" err="1">
                <a:latin typeface="Comic Sans MS" panose="030F0702030302020204" pitchFamily="66" charset="0"/>
              </a:rPr>
              <a:t>yaitu</a:t>
            </a:r>
            <a:r>
              <a:rPr lang="en-ID" sz="1800" dirty="0">
                <a:latin typeface="Comic Sans MS" panose="030F0702030302020204" pitchFamily="66" charset="0"/>
              </a:rPr>
              <a:t> :</a:t>
            </a:r>
          </a:p>
          <a:p>
            <a:pPr marL="457200" indent="-457200" algn="l">
              <a:buAutoNum type="arabicPeriod"/>
            </a:pPr>
            <a:r>
              <a:rPr lang="en-ID" sz="1800" dirty="0" err="1">
                <a:latin typeface="Comic Sans MS" panose="030F0702030302020204" pitchFamily="66" charset="0"/>
              </a:rPr>
              <a:t>Fungsi</a:t>
            </a:r>
            <a:r>
              <a:rPr lang="en-ID" sz="1800" dirty="0">
                <a:latin typeface="Comic Sans MS" panose="030F0702030302020204" pitchFamily="66" charset="0"/>
              </a:rPr>
              <a:t> Primer</a:t>
            </a:r>
          </a:p>
          <a:p>
            <a:pPr algn="l"/>
            <a:r>
              <a:rPr lang="en-ID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      </a:t>
            </a:r>
            <a:r>
              <a:rPr lang="en-ID" sz="1800" dirty="0">
                <a:latin typeface="Comic Sans MS" panose="030F0702030302020204" pitchFamily="66" charset="0"/>
              </a:rPr>
              <a:t>	</a:t>
            </a:r>
            <a:r>
              <a:rPr lang="en-ID" sz="1800" dirty="0" err="1">
                <a:latin typeface="Comic Sans MS" panose="030F0702030302020204" pitchFamily="66" charset="0"/>
              </a:rPr>
              <a:t>Sebagai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sarana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untuk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menyalurkan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perasaan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atau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ekspresi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kemarahan</a:t>
            </a:r>
            <a:r>
              <a:rPr lang="en-ID" sz="1800" dirty="0">
                <a:latin typeface="Comic Sans MS" panose="030F0702030302020204" pitchFamily="66" charset="0"/>
              </a:rPr>
              <a:t> 	dan </a:t>
            </a:r>
            <a:r>
              <a:rPr lang="en-ID" sz="1800" dirty="0" err="1">
                <a:latin typeface="Comic Sans MS" panose="030F0702030302020204" pitchFamily="66" charset="0"/>
              </a:rPr>
              <a:t>kejengkelan</a:t>
            </a:r>
            <a:r>
              <a:rPr lang="en-ID" sz="1800" dirty="0">
                <a:latin typeface="Comic Sans MS" panose="030F0702030302020204" pitchFamily="66" charset="0"/>
              </a:rPr>
              <a:t> pada </a:t>
            </a:r>
            <a:r>
              <a:rPr lang="en-ID" sz="1800" dirty="0" err="1">
                <a:latin typeface="Comic Sans MS" panose="030F0702030302020204" pitchFamily="66" charset="0"/>
              </a:rPr>
              <a:t>suatu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masalah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sosial</a:t>
            </a:r>
            <a:r>
              <a:rPr lang="en-ID" sz="2000" dirty="0">
                <a:latin typeface="Comic Sans MS" panose="030F0702030302020204" pitchFamily="66" charset="0"/>
              </a:rPr>
              <a:t>.</a:t>
            </a:r>
          </a:p>
          <a:p>
            <a:pPr marL="342900" indent="-342900" algn="l">
              <a:buAutoNum type="arabicPeriod" startAt="2"/>
            </a:pPr>
            <a:r>
              <a:rPr lang="en-ID" sz="1800" dirty="0">
                <a:latin typeface="Comic Sans MS" panose="030F0702030302020204" pitchFamily="66" charset="0"/>
              </a:rPr>
              <a:t>  </a:t>
            </a:r>
            <a:r>
              <a:rPr lang="en-ID" sz="1800" dirty="0" err="1">
                <a:latin typeface="Comic Sans MS" panose="030F0702030302020204" pitchFamily="66" charset="0"/>
              </a:rPr>
              <a:t>Fungsi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Sekunder</a:t>
            </a:r>
            <a:endParaRPr lang="en-ID" sz="1800" dirty="0">
              <a:latin typeface="Comic Sans MS" panose="030F0702030302020204" pitchFamily="66" charset="0"/>
            </a:endParaRPr>
          </a:p>
          <a:p>
            <a:pPr algn="l"/>
            <a:r>
              <a:rPr lang="en-ID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      </a:t>
            </a:r>
            <a:r>
              <a:rPr lang="en-ID" sz="1800" dirty="0">
                <a:latin typeface="Comic Sans MS" panose="030F0702030302020204" pitchFamily="66" charset="0"/>
              </a:rPr>
              <a:t>	</a:t>
            </a:r>
            <a:r>
              <a:rPr lang="en-ID" sz="1800" dirty="0" err="1">
                <a:latin typeface="Comic Sans MS" panose="030F0702030302020204" pitchFamily="66" charset="0"/>
              </a:rPr>
              <a:t>Sebagai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sarana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penghibur</a:t>
            </a:r>
            <a:r>
              <a:rPr lang="en-ID" sz="1800" dirty="0">
                <a:latin typeface="Comic Sans MS" panose="030F0702030302020204" pitchFamily="66" charset="0"/>
              </a:rPr>
              <a:t> dan </a:t>
            </a:r>
            <a:r>
              <a:rPr lang="en-ID" sz="1800" dirty="0" err="1">
                <a:latin typeface="Comic Sans MS" panose="030F0702030302020204" pitchFamily="66" charset="0"/>
              </a:rPr>
              <a:t>disajikan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berupa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sindiran</a:t>
            </a:r>
            <a:r>
              <a:rPr lang="en-ID" sz="1800" dirty="0">
                <a:latin typeface="Comic Sans MS" panose="030F0702030302020204" pitchFamily="66" charset="0"/>
              </a:rPr>
              <a:t> </a:t>
            </a:r>
            <a:r>
              <a:rPr lang="en-ID" sz="1800" dirty="0" err="1">
                <a:latin typeface="Comic Sans MS" panose="030F0702030302020204" pitchFamily="66" charset="0"/>
              </a:rPr>
              <a:t>humor</a:t>
            </a:r>
            <a:r>
              <a:rPr lang="en-ID" sz="1800" dirty="0">
                <a:latin typeface="Comic Sans MS" panose="030F0702030302020204" pitchFamily="66" charset="0"/>
              </a:rPr>
              <a:t>.</a:t>
            </a:r>
          </a:p>
          <a:p>
            <a:pPr algn="l"/>
            <a:endParaRPr lang="en-ID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5125-E4EE-4901-BE54-4D5BE0EC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38659"/>
            <a:ext cx="9001462" cy="732941"/>
          </a:xfrm>
        </p:spPr>
        <p:txBody>
          <a:bodyPr>
            <a:normAutofit/>
          </a:bodyPr>
          <a:lstStyle/>
          <a:p>
            <a:pPr algn="l"/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STRUKTUR TEKS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ANeKDOT</a:t>
            </a:r>
            <a:endParaRPr lang="en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1EAFD-5801-4B98-8892-874B2462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671810"/>
            <a:ext cx="9001462" cy="442419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AutoNum type="arabicPeriod"/>
            </a:pPr>
            <a:r>
              <a:rPr lang="en-ID" sz="2200" dirty="0" err="1">
                <a:latin typeface="Comic Sans MS" panose="030F0702030302020204" pitchFamily="66" charset="0"/>
              </a:rPr>
              <a:t>Abstraksi</a:t>
            </a:r>
            <a:r>
              <a:rPr lang="en-ID" sz="2200" dirty="0">
                <a:latin typeface="Comic Sans MS" panose="030F0702030302020204" pitchFamily="66" charset="0"/>
              </a:rPr>
              <a:t> 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di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awal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paragraf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berfungsi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memberi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gambaran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tentang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isi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teks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Orientasi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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menunjukkan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awal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kejadian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cerita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latar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belakang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bagaimana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peristiwa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terjadi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Krisis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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dimana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terjadi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hal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masalah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unik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tidak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biasa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terjadi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pada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penulis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orang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diceritakan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Reaksi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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bagaimana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cara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penulis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orang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ditulis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menyelesaikan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masalah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timbul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di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krisis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Koda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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bagian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akhir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dari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cerita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unik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tersebut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. Bisa juga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memberi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kesimpulan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tentang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kejadian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dialami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penulis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orang yang </a:t>
            </a:r>
            <a:r>
              <a:rPr lang="en-ID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ditulis</a:t>
            </a:r>
            <a:r>
              <a:rPr lang="en-ID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. </a:t>
            </a:r>
          </a:p>
          <a:p>
            <a:pPr marL="342900" indent="-342900" algn="l">
              <a:buAutoNum type="arabicPeriod"/>
            </a:pPr>
            <a:endParaRPr lang="en-ID" sz="22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342900" indent="-342900" algn="l">
              <a:buAutoNum type="arabicPeriod"/>
            </a:pPr>
            <a:endParaRPr lang="en-ID" sz="1800" dirty="0">
              <a:latin typeface="Comic Sans MS" panose="030F0702030302020204" pitchFamily="66" charset="0"/>
            </a:endParaRPr>
          </a:p>
          <a:p>
            <a:pPr algn="l"/>
            <a:endParaRPr lang="en-ID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47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DF8F-3C2B-4E0C-9812-012DE54B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98903"/>
            <a:ext cx="9001462" cy="732941"/>
          </a:xfrm>
        </p:spPr>
        <p:txBody>
          <a:bodyPr>
            <a:normAutofit/>
          </a:bodyPr>
          <a:lstStyle/>
          <a:p>
            <a:pPr algn="l"/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Kaidah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kebahasaan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anekdot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D3D7A-01F2-4615-94BB-B7E50B3D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576490"/>
            <a:ext cx="9001462" cy="4682607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AutoNum type="arabicPeriod"/>
            </a:pPr>
            <a:r>
              <a:rPr lang="en-ID" sz="6400" dirty="0" err="1">
                <a:latin typeface="Comic Sans MS" panose="030F0702030302020204" pitchFamily="66" charset="0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</a:rPr>
              <a:t> </a:t>
            </a:r>
            <a:r>
              <a:rPr lang="en-ID" sz="6400" dirty="0" err="1">
                <a:latin typeface="Comic Sans MS" panose="030F0702030302020204" pitchFamily="66" charset="0"/>
              </a:rPr>
              <a:t>waktu</a:t>
            </a:r>
            <a:r>
              <a:rPr lang="en-ID" sz="6400" dirty="0">
                <a:latin typeface="Comic Sans MS" panose="030F0702030302020204" pitchFamily="66" charset="0"/>
              </a:rPr>
              <a:t> </a:t>
            </a:r>
            <a:r>
              <a:rPr lang="en-ID" sz="6400" dirty="0" err="1">
                <a:latin typeface="Comic Sans MS" panose="030F0702030302020204" pitchFamily="66" charset="0"/>
              </a:rPr>
              <a:t>lampau</a:t>
            </a:r>
            <a:r>
              <a:rPr lang="en-ID" sz="6400" dirty="0">
                <a:latin typeface="Comic Sans MS" panose="030F0702030302020204" pitchFamily="66" charset="0"/>
              </a:rPr>
              <a:t>/</a:t>
            </a:r>
            <a:r>
              <a:rPr lang="en-ID" sz="6400" dirty="0" err="1">
                <a:latin typeface="Comic Sans MS" panose="030F0702030302020204" pitchFamily="66" charset="0"/>
              </a:rPr>
              <a:t>peristiwa</a:t>
            </a:r>
            <a:r>
              <a:rPr lang="en-ID" sz="6400" dirty="0">
                <a:latin typeface="Comic Sans MS" panose="030F0702030302020204" pitchFamily="66" charset="0"/>
              </a:rPr>
              <a:t> masa </a:t>
            </a:r>
            <a:r>
              <a:rPr lang="en-ID" sz="6400" dirty="0" err="1">
                <a:latin typeface="Comic Sans MS" panose="030F0702030302020204" pitchFamily="66" charset="0"/>
              </a:rPr>
              <a:t>lalu</a:t>
            </a:r>
            <a:endParaRPr lang="en-ID" sz="6400" dirty="0">
              <a:latin typeface="Comic Sans MS" panose="030F0702030302020204" pitchFamily="66" charset="0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dibuat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waktu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lampau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Cerita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–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cerita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dalam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Anekdot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biasanya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dimulai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kata </a:t>
            </a:r>
            <a:r>
              <a:rPr lang="en-ID" sz="6400" i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kemarin</a:t>
            </a:r>
            <a:r>
              <a:rPr lang="en-ID" sz="6400" i="1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i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sejak</a:t>
            </a:r>
            <a:r>
              <a:rPr lang="en-ID" sz="6400" i="1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i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dulu</a:t>
            </a:r>
            <a:r>
              <a:rPr lang="en-ID" sz="6400" i="1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i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konon</a:t>
            </a:r>
            <a:r>
              <a:rPr lang="en-ID" sz="6400" i="1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i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suatu</a:t>
            </a:r>
            <a:r>
              <a:rPr lang="en-ID" sz="6400" i="1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i="1" dirty="0" err="1">
                <a:latin typeface="Comic Sans MS" panose="030F0702030302020204" pitchFamily="66" charset="0"/>
                <a:sym typeface="Wingdings" panose="05000000000000000000" pitchFamily="2" charset="2"/>
              </a:rPr>
              <a:t>hari</a:t>
            </a:r>
            <a:r>
              <a:rPr lang="en-ID" sz="6400" i="1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da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sejenisnya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 startAt="2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pertanyaan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retorik</a:t>
            </a:r>
            <a:endParaRPr lang="en-ID" sz="6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dibuat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pertanyaan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-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pertanyaan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retorik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yaitu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pertanyaan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yang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tidak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membutuhkan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jawaban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3.  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konjungsi</a:t>
            </a:r>
            <a:endParaRPr lang="en-ID" sz="6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untuk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menghubungkan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kata – kata,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frasa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–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frasa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kalimat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–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kalimat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, kata dan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frasa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frasa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dan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kalimat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kalimat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dan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paragraf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 </a:t>
            </a:r>
          </a:p>
          <a:p>
            <a:pPr marL="342900" indent="-342900" algn="just">
              <a:buAutoNum type="arabicPeriod" startAt="4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kata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kerja</a:t>
            </a:r>
            <a:endParaRPr lang="en-ID" sz="6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disusun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verba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kata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kerja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 Hal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ini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dimaksudkan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agar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aktivitas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atau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kegiatan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terlihat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jelas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 startAt="5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kalimat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perintah</a:t>
            </a:r>
            <a:endParaRPr lang="en-ID" sz="6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dibuat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dengan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menggunakan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kalimat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perintah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untuk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memudahkan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pemahaman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ID" sz="6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strukturnya</a:t>
            </a:r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ID" sz="64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ID" sz="1800" dirty="0">
                <a:latin typeface="Comic Sans MS" panose="030F0702030302020204" pitchFamily="66" charset="0"/>
                <a:sym typeface="Wingdings" panose="05000000000000000000" pitchFamily="2" charset="2"/>
              </a:rPr>
              <a:t>  </a:t>
            </a:r>
            <a:endParaRPr lang="en-ID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8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676</TotalTime>
  <Words>539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Candara</vt:lpstr>
      <vt:lpstr>Comic Sans MS</vt:lpstr>
      <vt:lpstr>Rockwell</vt:lpstr>
      <vt:lpstr>Times New Roman</vt:lpstr>
      <vt:lpstr>Wingdings</vt:lpstr>
      <vt:lpstr>Damask</vt:lpstr>
      <vt:lpstr>TEKS ANEKDOT</vt:lpstr>
      <vt:lpstr>Pengertian teks anekdot</vt:lpstr>
      <vt:lpstr>UNSUR – unsur TEKS ANEKDOT  </vt:lpstr>
      <vt:lpstr>CIRI – CIRI TEKS ANEKDOT</vt:lpstr>
      <vt:lpstr>Karakteristik teks anekdot</vt:lpstr>
      <vt:lpstr>FUNGSI TEKS ANEKDOT</vt:lpstr>
      <vt:lpstr>STRUKTUR TEKS ANeKDOT</vt:lpstr>
      <vt:lpstr>Kaidah kebahasaan teks anekdot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 ANEKDOT</dc:title>
  <dc:creator>Windows User</dc:creator>
  <cp:lastModifiedBy>Windows User</cp:lastModifiedBy>
  <cp:revision>2</cp:revision>
  <dcterms:created xsi:type="dcterms:W3CDTF">2022-09-27T11:27:37Z</dcterms:created>
  <dcterms:modified xsi:type="dcterms:W3CDTF">2022-09-28T05:52:11Z</dcterms:modified>
</cp:coreProperties>
</file>