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15"/>
  </p:notesMasterIdLst>
  <p:handoutMasterIdLst>
    <p:handoutMasterId r:id="rId16"/>
  </p:handoutMasterIdLst>
  <p:sldIdLst>
    <p:sldId id="321" r:id="rId2"/>
    <p:sldId id="347" r:id="rId3"/>
    <p:sldId id="392" r:id="rId4"/>
    <p:sldId id="391" r:id="rId5"/>
    <p:sldId id="401" r:id="rId6"/>
    <p:sldId id="393" r:id="rId7"/>
    <p:sldId id="394" r:id="rId8"/>
    <p:sldId id="395" r:id="rId9"/>
    <p:sldId id="396" r:id="rId10"/>
    <p:sldId id="397" r:id="rId11"/>
    <p:sldId id="398" r:id="rId12"/>
    <p:sldId id="400" r:id="rId13"/>
    <p:sldId id="399" r:id="rId14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801F"/>
    <a:srgbClr val="FFCC99"/>
    <a:srgbClr val="9F1D8C"/>
    <a:srgbClr val="F0AAE6"/>
    <a:srgbClr val="00CCFF"/>
    <a:srgbClr val="CCECFF"/>
    <a:srgbClr val="3898B2"/>
    <a:srgbClr val="3BA0BB"/>
    <a:srgbClr val="3590A9"/>
    <a:srgbClr val="3184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57" autoAdjust="0"/>
    <p:restoredTop sz="86640" autoAdjust="0"/>
  </p:normalViewPr>
  <p:slideViewPr>
    <p:cSldViewPr>
      <p:cViewPr varScale="1">
        <p:scale>
          <a:sx n="71" d="100"/>
          <a:sy n="71" d="100"/>
        </p:scale>
        <p:origin x="2011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39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64B9725-44EB-408E-A670-A66AE5FBBF1B}" type="datetime1">
              <a:rPr lang="en-US"/>
              <a:pPr>
                <a:defRPr/>
              </a:pPr>
              <a:t>1/8/2024</a:t>
            </a:fld>
            <a:endParaRPr lang="en-US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8005E228-509B-414F-A9D0-D1C8250597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603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6F72C7C-C170-4C32-B42F-55464ECD45A1}" type="datetime1">
              <a:rPr lang="en-US"/>
              <a:pPr>
                <a:defRPr/>
              </a:pPr>
              <a:t>1/8/2024</a:t>
            </a:fld>
            <a:endParaRPr lang="en-US" dirty="0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CC863AC-7600-4022-BA06-9E5E1721FB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8554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863AC-7600-4022-BA06-9E5E1721FB6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713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Non-functional</a:t>
            </a:r>
            <a:r>
              <a:rPr lang="en-US" dirty="0"/>
              <a:t> (how the system works)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Functional</a:t>
            </a:r>
            <a:r>
              <a:rPr lang="en-US" dirty="0"/>
              <a:t>  (what the system should do)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863AC-7600-4022-BA06-9E5E1721FB6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66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Non-functional</a:t>
            </a:r>
            <a:r>
              <a:rPr lang="en-US" dirty="0"/>
              <a:t> (how the system works)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Functional</a:t>
            </a:r>
            <a:r>
              <a:rPr lang="en-US" dirty="0"/>
              <a:t>  (what the system should do)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863AC-7600-4022-BA06-9E5E1721FB6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144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156" y="6629400"/>
            <a:ext cx="8046244" cy="1470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1" dirty="0" smtClean="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dirty="0"/>
              <a:t>©FPT-</a:t>
            </a:r>
            <a:r>
              <a:rPr lang="en-US" dirty="0" err="1"/>
              <a:t>Aptech</a:t>
            </a:r>
            <a:r>
              <a:rPr lang="en-US" dirty="0"/>
              <a:t>                                                                      project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4">
                  <a:lumMod val="50000"/>
                </a:schemeClr>
              </a:buClr>
              <a:defRPr sz="2400">
                <a:latin typeface="Calibri" pitchFamily="34" charset="0"/>
              </a:defRPr>
            </a:lvl1pPr>
            <a:lvl2pPr>
              <a:buClr>
                <a:schemeClr val="accent4">
                  <a:lumMod val="50000"/>
                </a:schemeClr>
              </a:buClr>
              <a:defRPr sz="2200">
                <a:latin typeface="Calibri" pitchFamily="34" charset="0"/>
              </a:defRPr>
            </a:lvl2pPr>
            <a:lvl3pPr>
              <a:buClr>
                <a:schemeClr val="tx2"/>
              </a:buClr>
              <a:defRPr sz="2000">
                <a:latin typeface="Calibri" pitchFamily="34" charset="0"/>
              </a:defRPr>
            </a:lvl3pPr>
            <a:lvl4pPr>
              <a:buClr>
                <a:schemeClr val="tx2"/>
              </a:buClr>
              <a:defRPr sz="1800"/>
            </a:lvl4pPr>
            <a:lvl5pPr>
              <a:buClr>
                <a:schemeClr val="tx2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7620000" cy="411163"/>
          </a:xfrm>
        </p:spPr>
        <p:txBody>
          <a:bodyPr/>
          <a:lstStyle>
            <a:lvl1pPr>
              <a:defRPr sz="2800" b="1" cap="none" spc="200" baseline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1">
                <a:latin typeface="Calibri" pitchFamily="34" charset="0"/>
              </a:defRPr>
            </a:lvl1pPr>
          </a:lstStyle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51513"/>
            <a:ext cx="9144000" cy="5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3400" y="0"/>
            <a:ext cx="1295400" cy="73741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FPT-</a:t>
            </a:r>
            <a:r>
              <a:rPr lang="en-US" dirty="0" err="1"/>
              <a:t>Aptech</a:t>
            </a:r>
            <a:r>
              <a:rPr lang="en-US" dirty="0"/>
              <a:t> 			Project 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13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FPT-Aptech                                                                          Project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076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152400"/>
            <a:ext cx="82296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610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8077200" cy="152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1" dirty="0" smtClean="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dirty="0"/>
              <a:t>© FPT-</a:t>
            </a:r>
            <a:r>
              <a:rPr lang="en-US" dirty="0" err="1"/>
              <a:t>Aptech</a:t>
            </a:r>
            <a:r>
              <a:rPr lang="en-US" dirty="0"/>
              <a:t>                                                                          Project report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1">
                <a:latin typeface="Calibri" pitchFamily="34" charset="0"/>
              </a:defRPr>
            </a:lvl1pPr>
          </a:lstStyle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n-US" sz="4800" b="1" cap="none" spc="50" dirty="0">
              <a:ln w="11430">
                <a:solidFill>
                  <a:srgbClr val="FF0000"/>
                </a:solidFill>
              </a:ln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0000"/>
        <a:buFont typeface="Wingdings" pitchFamily="2" charset="2"/>
        <a:buChar char="u"/>
        <a:defRPr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0000"/>
        <a:buFont typeface="Wingdings 2" pitchFamily="18" charset="2"/>
        <a:buChar char="²"/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40000"/>
        <a:buFont typeface="Wingdings 2" pitchFamily="18" charset="2"/>
        <a:buChar char="³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734416"/>
            <a:ext cx="8077200" cy="579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eaLnBrk="1" hangingPunct="1">
              <a:buFont typeface="Wingdings" panose="05000000000000000000" pitchFamily="2" charset="2"/>
              <a:buNone/>
            </a:pP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ko-KR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        NEXUS SERVICE MARKETING SYSTEM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ko-KR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	  GROUP NO: 03         BATCH: T1.2208.M2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ko-KR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	Supervisor: </a:t>
            </a:r>
            <a:r>
              <a:rPr lang="vi-VN" altLang="ko-KR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Lê Thanh Nhân</a:t>
            </a:r>
            <a:endParaRPr lang="en-US" altLang="ko-KR" sz="2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ko-KR" sz="16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	</a:t>
            </a:r>
            <a:r>
              <a:rPr lang="vi-VN" altLang="ko-KR" sz="24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1.Trần Thiện Hiếu	</a:t>
            </a:r>
            <a:endParaRPr lang="en-US" altLang="ko-KR" sz="16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vi-VN" altLang="ko-KR" sz="1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	</a:t>
            </a:r>
            <a:r>
              <a:rPr lang="vi-VN" altLang="ko-KR" sz="24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2. Trần Văn Phát</a:t>
            </a: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vi-VN" altLang="ko-KR" sz="1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	</a:t>
            </a:r>
            <a:r>
              <a:rPr lang="vi-VN" altLang="ko-KR" sz="24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3. Nguyễn Văn Thiện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vi-VN" altLang="ko-KR" sz="24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	</a:t>
            </a: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algn="r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algn="r" eaLnBrk="1" hangingPunct="1">
              <a:buFont typeface="Wingdings" panose="05000000000000000000" pitchFamily="2" charset="2"/>
              <a:buNone/>
            </a:pPr>
            <a:r>
              <a:rPr lang="en-US" altLang="ko-KR" sz="1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Date: 11 Month: 1 Year: 2024</a:t>
            </a:r>
            <a:endParaRPr lang="vi-VN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0" y="2590800"/>
            <a:ext cx="7162800" cy="2874626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Client: Building by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Reactjs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Server: Building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.NET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	</a:t>
            </a:r>
            <a:r>
              <a:rPr lang="en-US" altLang="ko-KR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Development</a:t>
            </a:r>
            <a:endParaRPr lang="en-US" altLang="en-US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298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List</a:t>
            </a:r>
            <a:endParaRPr lang="en-US" altLang="en-US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 descr="A close-up of a document&#10;&#10;Description automatically generated">
            <a:extLst>
              <a:ext uri="{FF2B5EF4-FFF2-40B4-BE49-F238E27FC236}">
                <a16:creationId xmlns:a16="http://schemas.microsoft.com/office/drawing/2014/main" id="{EE170973-1CD2-5D4A-3D44-033066251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38" y="858545"/>
            <a:ext cx="8929688" cy="5710451"/>
          </a:xfrm>
        </p:spPr>
      </p:pic>
    </p:spTree>
    <p:extLst>
      <p:ext uri="{BB962C8B-B14F-4D97-AF65-F5344CB8AC3E}">
        <p14:creationId xmlns:p14="http://schemas.microsoft.com/office/powerpoint/2010/main" val="2834231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66700" y="990600"/>
            <a:ext cx="8610600" cy="11430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vi-VN" b="0" i="0" dirty="0">
                <a:solidFill>
                  <a:srgbClr val="081C36"/>
                </a:solidFill>
                <a:effectLst/>
                <a:latin typeface="SegoeuiPc"/>
              </a:rPr>
              <a:t>Refer to Viettel's website: https://viettel.vn/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US" altLang="en-US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922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8006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ko-KR" b="1" kern="0" dirty="0">
              <a:ea typeface="굴림" pitchFamily="34" charset="-127"/>
            </a:endParaRPr>
          </a:p>
          <a:p>
            <a:pPr marL="0" indent="0"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4400" b="1" kern="0" dirty="0">
                <a:latin typeface="Vladimir Script" panose="03050402040407070305" pitchFamily="66" charset="0"/>
                <a:ea typeface="굴림" pitchFamily="34" charset="-127"/>
                <a:cs typeface="Times New Roman" panose="02020603050405020304" pitchFamily="18" charset="0"/>
              </a:rPr>
              <a:t>Thank You</a:t>
            </a:r>
            <a:endParaRPr lang="vi-VN" altLang="ko-KR" sz="44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912" y="3038475"/>
            <a:ext cx="30003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15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Content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305800" cy="5105400"/>
          </a:xfrm>
        </p:spPr>
        <p:txBody>
          <a:bodyPr/>
          <a:lstStyle/>
          <a:p>
            <a:pPr eaLnBrk="1" hangingPunct="1"/>
            <a:r>
              <a:rPr lang="en-US" altLang="ko-KR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Introduction</a:t>
            </a:r>
          </a:p>
          <a:p>
            <a:pPr lvl="1" eaLnBrk="1" hangingPunct="1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Actual requirements</a:t>
            </a:r>
            <a:endParaRPr lang="en-US" altLang="ko-KR" sz="2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of the project</a:t>
            </a:r>
            <a:endParaRPr lang="en-US" altLang="ko-KR" sz="2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eployment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iagram</a:t>
            </a:r>
            <a:endParaRPr lang="en-US" altLang="ko-KR" sz="2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ko-KR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Test result</a:t>
            </a:r>
          </a:p>
          <a:p>
            <a:pPr eaLnBrk="1" hangingPunct="1"/>
            <a:r>
              <a:rPr lang="en-US" altLang="ko-KR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Conclusion and development</a:t>
            </a:r>
          </a:p>
          <a:p>
            <a:r>
              <a:rPr lang="en-US" altLang="ko-KR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Task list</a:t>
            </a:r>
          </a:p>
          <a:p>
            <a:pPr eaLnBrk="1" hangingPunct="1"/>
            <a:endParaRPr lang="vi-VN" altLang="ko-KR" sz="2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eaLnBrk="1" hangingPunct="1"/>
            <a:endParaRPr lang="en-US" altLang="en-US" dirty="0">
              <a:latin typeface="Arial" panose="020B0604020202020204" pitchFamily="34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883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Profile Management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Employee and Admin Management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Connection and Order Management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Product and Equipment Management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Invoice and Payment Management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Search and Query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Discount and Promotion Management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Service Tax Calculation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Login Interface and Access Rights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Invoice and Payment Details Management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Information Security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	</a:t>
            </a:r>
            <a:r>
              <a:rPr lang="en-US" altLang="en-US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Introduction </a:t>
            </a:r>
            <a:r>
              <a:rPr lang="en-US" altLang="en-US" sz="3200" b="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- </a:t>
            </a:r>
            <a:r>
              <a:rPr lang="en-US" altLang="en-US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Actual requirements</a:t>
            </a:r>
            <a:endParaRPr lang="en-US" altLang="ko-KR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666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Functional</a:t>
            </a:r>
            <a:r>
              <a:rPr lang="en-US" dirty="0"/>
              <a:t> </a:t>
            </a:r>
          </a:p>
          <a:p>
            <a:endParaRPr lang="en-US" dirty="0"/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r>
              <a:rPr lang="en-US" sz="2000" dirty="0"/>
              <a:t>     -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Creation, maintenance and updating database, which contains </a:t>
            </a:r>
            <a:endParaRPr lang="vi-V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Information Regarding the various plans</a:t>
            </a:r>
            <a:endParaRPr lang="vi-V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Details of retail stores</a:t>
            </a:r>
            <a:endParaRPr lang="vi-V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Details of the employees</a:t>
            </a:r>
            <a:endParaRPr lang="vi-V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Details of customers, vendors are needed to be updated.</a:t>
            </a:r>
            <a:endParaRPr lang="vi-V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Details of the orders generated</a:t>
            </a:r>
            <a:endParaRPr lang="vi-V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Details of the products</a:t>
            </a:r>
            <a:endParaRPr lang="vi-V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Details of the materials provided with the customer</a:t>
            </a:r>
            <a:endParaRPr lang="vi-V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Maintaining the records of the orders generated for the customer regarding the connection, and the products, also the feedback from the customer is to be collected</a:t>
            </a:r>
            <a:endParaRPr lang="vi-V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The billing for the order is to be calculated taking into account the customer entitlements in terms of discount and schemes chosen and the payment done previously</a:t>
            </a:r>
            <a:endParaRPr lang="vi-V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….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	Introduction </a:t>
            </a:r>
            <a:r>
              <a:rPr lang="en-US" altLang="en-US" sz="3200" b="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-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of the project </a:t>
            </a:r>
            <a:endParaRPr lang="en-US" altLang="ko-KR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799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7156" y="1219200"/>
            <a:ext cx="8610600" cy="52578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/>
              <a:t>Non-functional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- User: </a:t>
            </a:r>
            <a:r>
              <a:rPr lang="en-US" b="0" i="0" dirty="0">
                <a:solidFill>
                  <a:srgbClr val="081C36"/>
                </a:solidFill>
                <a:effectLst/>
                <a:latin typeface="SegoeuiPc"/>
              </a:rPr>
              <a:t> Non-Functional Requirements: The website should load quickly, be responsive on different devices, have a visually appealing design, and be accessible across various browsers.</a:t>
            </a:r>
          </a:p>
          <a:p>
            <a:pPr marL="0" indent="0">
              <a:buNone/>
            </a:pPr>
            <a:r>
              <a:rPr lang="en-US" dirty="0">
                <a:solidFill>
                  <a:srgbClr val="081C36"/>
                </a:solidFill>
                <a:latin typeface="SegoeuiPc"/>
              </a:rPr>
              <a:t>   - Admin: The website should load </a:t>
            </a:r>
            <a:r>
              <a:rPr lang="en-US" dirty="0" err="1">
                <a:solidFill>
                  <a:srgbClr val="081C36"/>
                </a:solidFill>
                <a:latin typeface="SegoeuiPc"/>
              </a:rPr>
              <a:t>quickly,have</a:t>
            </a:r>
            <a:r>
              <a:rPr lang="en-US" dirty="0">
                <a:solidFill>
                  <a:srgbClr val="081C36"/>
                </a:solidFill>
                <a:latin typeface="SegoeuiPc"/>
              </a:rPr>
              <a:t> a visually appealing design, and be accessible across various browsers.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	Introduction </a:t>
            </a:r>
            <a:r>
              <a:rPr lang="en-US" altLang="en-US" sz="3200" b="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-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of the project </a:t>
            </a:r>
            <a:endParaRPr lang="en-US" altLang="ko-KR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85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3" name="Content Placeholder 2" descr="A diagram of a service&#10;&#10;Description automatically generated">
            <a:extLst>
              <a:ext uri="{FF2B5EF4-FFF2-40B4-BE49-F238E27FC236}">
                <a16:creationId xmlns:a16="http://schemas.microsoft.com/office/drawing/2014/main" id="{5BBA81BB-62D6-8936-4AC4-9352203218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69" y="1295400"/>
            <a:ext cx="8693764" cy="4191000"/>
          </a:xfr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	</a:t>
            </a:r>
            <a:r>
              <a:rPr lang="en-US" altLang="en-US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Introduction </a:t>
            </a:r>
            <a:r>
              <a:rPr lang="en-US" altLang="en-US" sz="3200" b="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-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eployment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iagram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342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Profile Management			OK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Employee and Admin Management		OK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Connection and Order Management		OK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Product and Equipment Management		OK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Invoice and Payment Management			OK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Search and Query					OK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Discount and Promotion Management		OK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Service Tax Calculation				OK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Login Interface and Access Rights			OK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Invoice and Payment Details Management	OK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Information Security				OK</a:t>
            </a:r>
          </a:p>
          <a:p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	</a:t>
            </a:r>
            <a:r>
              <a:rPr lang="en-US" altLang="ko-KR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Test Result [1-n]</a:t>
            </a:r>
            <a:endParaRPr lang="en-US" altLang="en-US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938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r>
              <a:rPr lang="en-US" sz="2000" dirty="0"/>
              <a:t>-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Creation, maintenance and updating database, which contains </a:t>
            </a:r>
            <a:endParaRPr lang="vi-V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Information Regarding the various plans			OK</a:t>
            </a:r>
            <a:endParaRPr lang="vi-V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Details of retail stores					OK</a:t>
            </a:r>
            <a:endParaRPr lang="vi-V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Details of the employees					OK</a:t>
            </a:r>
            <a:endParaRPr lang="vi-V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Details of customers, vendors are needed to be updated.	OK</a:t>
            </a:r>
            <a:endParaRPr lang="vi-V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Details of the orders generated				OK</a:t>
            </a:r>
            <a:endParaRPr lang="vi-V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Details of the products					OK</a:t>
            </a:r>
            <a:endParaRPr lang="vi-V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Details of the materials provided with the customer		OK</a:t>
            </a:r>
            <a:endParaRPr lang="vi-V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Maintaining the records of the orders generated for the customer regarding the connection, and the products, also the feedback from the customer is to be collected							OK</a:t>
            </a:r>
            <a:endParaRPr lang="vi-V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The billing for the order is to be calculated taking into account the customer entitlements in terms of discount and schemes chosen and the payment done previously							OK</a:t>
            </a:r>
            <a:endParaRPr lang="vi-V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	</a:t>
            </a:r>
            <a:r>
              <a:rPr lang="en-US" altLang="ko-KR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Test Result [2-n]</a:t>
            </a:r>
            <a:endParaRPr lang="en-US" altLang="en-US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277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2286000"/>
            <a:ext cx="8732044" cy="28194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website will help customers automate everything, making their work easier for employees. On the user side, it is also easy to consult, register for the service and pay easily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	</a:t>
            </a:r>
            <a:r>
              <a:rPr lang="en-US" altLang="ko-KR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465558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Store Apps Templat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3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Store Apps Template</Template>
  <TotalTime>1656</TotalTime>
  <Words>721</Words>
  <Application>Microsoft Office PowerPoint</Application>
  <PresentationFormat>On-screen Show (4:3)</PresentationFormat>
  <Paragraphs>110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Courier New</vt:lpstr>
      <vt:lpstr>SegoeuiPc</vt:lpstr>
      <vt:lpstr>Symbol</vt:lpstr>
      <vt:lpstr>Times New Roman</vt:lpstr>
      <vt:lpstr>Vladimir Script</vt:lpstr>
      <vt:lpstr>Wingdings</vt:lpstr>
      <vt:lpstr>Wingdings 2</vt:lpstr>
      <vt:lpstr>Store Apps Template</vt:lpstr>
      <vt:lpstr>Introduction</vt:lpstr>
      <vt:lpstr>Content</vt:lpstr>
      <vt:lpstr> Introduction - Actual requirements</vt:lpstr>
      <vt:lpstr> Introduction - Requirements of the project </vt:lpstr>
      <vt:lpstr> Introduction - Requirements of the project </vt:lpstr>
      <vt:lpstr>      Introduction - Deployment diagram </vt:lpstr>
      <vt:lpstr>     Test Result [1-n]</vt:lpstr>
      <vt:lpstr>     Test Result [2-n]</vt:lpstr>
      <vt:lpstr>     Conclusion</vt:lpstr>
      <vt:lpstr>      Development</vt:lpstr>
      <vt:lpstr>Task List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Sinh Tran</dc:creator>
  <cp:lastModifiedBy>thien nguyen</cp:lastModifiedBy>
  <cp:revision>415</cp:revision>
  <dcterms:created xsi:type="dcterms:W3CDTF">2014-04-09T06:08:42Z</dcterms:created>
  <dcterms:modified xsi:type="dcterms:W3CDTF">2024-01-08T03:48:14Z</dcterms:modified>
</cp:coreProperties>
</file>