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6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0.svg"/><Relationship Id="rId4" Type="http://schemas.openxmlformats.org/officeDocument/2006/relationships/image" Target="../media/image1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6" Type="http://schemas.openxmlformats.org/officeDocument/2006/relationships/image" Target="../media/image24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0.svg"/><Relationship Id="rId4" Type="http://schemas.openxmlformats.org/officeDocument/2006/relationships/image" Target="../media/image1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BCFD4-8D05-4692-B368-B1273CA7C2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800AD1-EADC-4926-A8C7-0D72EA80E800}">
      <dgm:prSet/>
      <dgm:spPr/>
      <dgm:t>
        <a:bodyPr/>
        <a:lstStyle/>
        <a:p>
          <a:r>
            <a:rPr lang="en-US" dirty="0"/>
            <a:t>- Deep learning techniques used for traffic density, speed, and flow prediction</a:t>
          </a:r>
        </a:p>
      </dgm:t>
    </dgm:pt>
    <dgm:pt modelId="{ECF3005B-5016-44A8-93B4-2393FB0A5A6E}" type="parTrans" cxnId="{6425060A-41AF-49E3-AD81-812AA205558C}">
      <dgm:prSet/>
      <dgm:spPr/>
      <dgm:t>
        <a:bodyPr/>
        <a:lstStyle/>
        <a:p>
          <a:endParaRPr lang="en-US"/>
        </a:p>
      </dgm:t>
    </dgm:pt>
    <dgm:pt modelId="{975803CC-5AB1-4EAA-AE9B-B3E6C39BE1A0}" type="sibTrans" cxnId="{6425060A-41AF-49E3-AD81-812AA205558C}">
      <dgm:prSet/>
      <dgm:spPr/>
      <dgm:t>
        <a:bodyPr/>
        <a:lstStyle/>
        <a:p>
          <a:endParaRPr lang="en-US"/>
        </a:p>
      </dgm:t>
    </dgm:pt>
    <dgm:pt modelId="{EFF78C1E-263A-4B4E-823F-AE377FA01323}">
      <dgm:prSet/>
      <dgm:spPr/>
      <dgm:t>
        <a:bodyPr/>
        <a:lstStyle/>
        <a:p>
          <a:r>
            <a:rPr lang="en-US" dirty="0"/>
            <a:t>- Mining Road Network Correlation for traffic estimation</a:t>
          </a:r>
        </a:p>
      </dgm:t>
    </dgm:pt>
    <dgm:pt modelId="{B54247EC-BB29-45EC-A0CE-50BD0C45C4DC}" type="parTrans" cxnId="{2F31671B-2ADD-49F3-99F5-EBB071561277}">
      <dgm:prSet/>
      <dgm:spPr/>
      <dgm:t>
        <a:bodyPr/>
        <a:lstStyle/>
        <a:p>
          <a:endParaRPr lang="en-US"/>
        </a:p>
      </dgm:t>
    </dgm:pt>
    <dgm:pt modelId="{5DE0F199-98A3-4F13-AA5E-0D61122F650F}" type="sibTrans" cxnId="{2F31671B-2ADD-49F3-99F5-EBB071561277}">
      <dgm:prSet/>
      <dgm:spPr/>
      <dgm:t>
        <a:bodyPr/>
        <a:lstStyle/>
        <a:p>
          <a:endParaRPr lang="en-US"/>
        </a:p>
      </dgm:t>
    </dgm:pt>
    <dgm:pt modelId="{45590F47-0B8B-4A21-86CB-E15BE210F82C}">
      <dgm:prSet/>
      <dgm:spPr/>
      <dgm:t>
        <a:bodyPr/>
        <a:lstStyle/>
        <a:p>
          <a:r>
            <a:rPr lang="en-US"/>
            <a:t>- Machine learning algorithms applied to urban traffic congestion</a:t>
          </a:r>
        </a:p>
      </dgm:t>
    </dgm:pt>
    <dgm:pt modelId="{D3E0C390-ACB7-479F-898E-62B9D87E9EFF}" type="parTrans" cxnId="{353415DA-7D2D-4473-BCA7-9A476F6143FE}">
      <dgm:prSet/>
      <dgm:spPr/>
      <dgm:t>
        <a:bodyPr/>
        <a:lstStyle/>
        <a:p>
          <a:endParaRPr lang="en-US"/>
        </a:p>
      </dgm:t>
    </dgm:pt>
    <dgm:pt modelId="{5EFA69DD-D315-4437-9B86-A6C7639F7A9A}" type="sibTrans" cxnId="{353415DA-7D2D-4473-BCA7-9A476F6143FE}">
      <dgm:prSet/>
      <dgm:spPr/>
      <dgm:t>
        <a:bodyPr/>
        <a:lstStyle/>
        <a:p>
          <a:endParaRPr lang="en-US"/>
        </a:p>
      </dgm:t>
    </dgm:pt>
    <dgm:pt modelId="{25D4AB80-A819-408C-ABC9-31AE9C02F40C}">
      <dgm:prSet/>
      <dgm:spPr/>
      <dgm:t>
        <a:bodyPr/>
        <a:lstStyle/>
        <a:p>
          <a:r>
            <a:rPr lang="en-US"/>
            <a:t>- Navigation devices and applications for traffic prediction services</a:t>
          </a:r>
        </a:p>
      </dgm:t>
    </dgm:pt>
    <dgm:pt modelId="{C956937A-5CEA-4C3C-AE13-AE6196FD5AA8}" type="parTrans" cxnId="{9367BCBC-A579-4277-8903-A6F69DC95213}">
      <dgm:prSet/>
      <dgm:spPr/>
      <dgm:t>
        <a:bodyPr/>
        <a:lstStyle/>
        <a:p>
          <a:endParaRPr lang="en-US"/>
        </a:p>
      </dgm:t>
    </dgm:pt>
    <dgm:pt modelId="{47628B56-844F-4326-AED7-E9759030DD6B}" type="sibTrans" cxnId="{9367BCBC-A579-4277-8903-A6F69DC95213}">
      <dgm:prSet/>
      <dgm:spPr/>
      <dgm:t>
        <a:bodyPr/>
        <a:lstStyle/>
        <a:p>
          <a:endParaRPr lang="en-US"/>
        </a:p>
      </dgm:t>
    </dgm:pt>
    <dgm:pt modelId="{2C06E558-9E7C-49C8-9DE2-92A5B728EC1C}" type="pres">
      <dgm:prSet presAssocID="{EA5BCFD4-8D05-4692-B368-B1273CA7C260}" presName="root" presStyleCnt="0">
        <dgm:presLayoutVars>
          <dgm:dir/>
          <dgm:resizeHandles val="exact"/>
        </dgm:presLayoutVars>
      </dgm:prSet>
      <dgm:spPr/>
    </dgm:pt>
    <dgm:pt modelId="{09CDB1B7-01AA-4648-B11A-9936157A4EC0}" type="pres">
      <dgm:prSet presAssocID="{EE800AD1-EADC-4926-A8C7-0D72EA80E800}" presName="compNode" presStyleCnt="0"/>
      <dgm:spPr/>
    </dgm:pt>
    <dgm:pt modelId="{73337F0B-DCAC-4543-9301-691A092ED21F}" type="pres">
      <dgm:prSet presAssocID="{EE800AD1-EADC-4926-A8C7-0D72EA80E8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22514CF-D2B9-417A-AA63-150068335924}" type="pres">
      <dgm:prSet presAssocID="{EE800AD1-EADC-4926-A8C7-0D72EA80E800}" presName="spaceRect" presStyleCnt="0"/>
      <dgm:spPr/>
    </dgm:pt>
    <dgm:pt modelId="{F7D6EC66-C484-4F8B-8168-041B63BD20CA}" type="pres">
      <dgm:prSet presAssocID="{EE800AD1-EADC-4926-A8C7-0D72EA80E800}" presName="textRect" presStyleLbl="revTx" presStyleIdx="0" presStyleCnt="4">
        <dgm:presLayoutVars>
          <dgm:chMax val="1"/>
          <dgm:chPref val="1"/>
        </dgm:presLayoutVars>
      </dgm:prSet>
      <dgm:spPr/>
    </dgm:pt>
    <dgm:pt modelId="{EF36486F-F9A2-4190-9247-AD5EBE584408}" type="pres">
      <dgm:prSet presAssocID="{975803CC-5AB1-4EAA-AE9B-B3E6C39BE1A0}" presName="sibTrans" presStyleCnt="0"/>
      <dgm:spPr/>
    </dgm:pt>
    <dgm:pt modelId="{9F830ADD-1BD7-4D35-AD13-AD094647EC38}" type="pres">
      <dgm:prSet presAssocID="{EFF78C1E-263A-4B4E-823F-AE377FA01323}" presName="compNode" presStyleCnt="0"/>
      <dgm:spPr/>
    </dgm:pt>
    <dgm:pt modelId="{9BB3AAEE-597B-4D4F-B1FA-4E288D923C41}" type="pres">
      <dgm:prSet presAssocID="{EFF78C1E-263A-4B4E-823F-AE377FA01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1F7E19F-A2A4-418A-BAB9-4895E6CC3464}" type="pres">
      <dgm:prSet presAssocID="{EFF78C1E-263A-4B4E-823F-AE377FA01323}" presName="spaceRect" presStyleCnt="0"/>
      <dgm:spPr/>
    </dgm:pt>
    <dgm:pt modelId="{60FC3C02-F067-4B2A-94DB-89B907069EAA}" type="pres">
      <dgm:prSet presAssocID="{EFF78C1E-263A-4B4E-823F-AE377FA01323}" presName="textRect" presStyleLbl="revTx" presStyleIdx="1" presStyleCnt="4">
        <dgm:presLayoutVars>
          <dgm:chMax val="1"/>
          <dgm:chPref val="1"/>
        </dgm:presLayoutVars>
      </dgm:prSet>
      <dgm:spPr/>
    </dgm:pt>
    <dgm:pt modelId="{3C0AAA7C-E3F3-4BF3-B09A-150A93B6861B}" type="pres">
      <dgm:prSet presAssocID="{5DE0F199-98A3-4F13-AA5E-0D61122F650F}" presName="sibTrans" presStyleCnt="0"/>
      <dgm:spPr/>
    </dgm:pt>
    <dgm:pt modelId="{C4C15F3A-B5C4-4355-831E-E36E4B4843FE}" type="pres">
      <dgm:prSet presAssocID="{45590F47-0B8B-4A21-86CB-E15BE210F82C}" presName="compNode" presStyleCnt="0"/>
      <dgm:spPr/>
    </dgm:pt>
    <dgm:pt modelId="{A1844350-846C-4D55-A9C2-0C405723591D}" type="pres">
      <dgm:prSet presAssocID="{45590F47-0B8B-4A21-86CB-E15BE210F8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0012FEB-BCB5-4232-845F-3D1955F42666}" type="pres">
      <dgm:prSet presAssocID="{45590F47-0B8B-4A21-86CB-E15BE210F82C}" presName="spaceRect" presStyleCnt="0"/>
      <dgm:spPr/>
    </dgm:pt>
    <dgm:pt modelId="{5F49219E-487B-47BA-82A0-28F1AE5929E5}" type="pres">
      <dgm:prSet presAssocID="{45590F47-0B8B-4A21-86CB-E15BE210F82C}" presName="textRect" presStyleLbl="revTx" presStyleIdx="2" presStyleCnt="4">
        <dgm:presLayoutVars>
          <dgm:chMax val="1"/>
          <dgm:chPref val="1"/>
        </dgm:presLayoutVars>
      </dgm:prSet>
      <dgm:spPr/>
    </dgm:pt>
    <dgm:pt modelId="{361CEFA4-7F09-4B49-9993-BD1CF917E9F1}" type="pres">
      <dgm:prSet presAssocID="{5EFA69DD-D315-4437-9B86-A6C7639F7A9A}" presName="sibTrans" presStyleCnt="0"/>
      <dgm:spPr/>
    </dgm:pt>
    <dgm:pt modelId="{3C423984-D508-44CE-B7AC-DBACB4491FD1}" type="pres">
      <dgm:prSet presAssocID="{25D4AB80-A819-408C-ABC9-31AE9C02F40C}" presName="compNode" presStyleCnt="0"/>
      <dgm:spPr/>
    </dgm:pt>
    <dgm:pt modelId="{7E0AB53A-B3C2-4BBB-8534-69859026090A}" type="pres">
      <dgm:prSet presAssocID="{25D4AB80-A819-408C-ABC9-31AE9C02F4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8D11F64-5437-4C37-BD21-B7C74CFA5280}" type="pres">
      <dgm:prSet presAssocID="{25D4AB80-A819-408C-ABC9-31AE9C02F40C}" presName="spaceRect" presStyleCnt="0"/>
      <dgm:spPr/>
    </dgm:pt>
    <dgm:pt modelId="{C6BB3F21-9209-4084-AB9B-34947CCFFDD7}" type="pres">
      <dgm:prSet presAssocID="{25D4AB80-A819-408C-ABC9-31AE9C02F4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25060A-41AF-49E3-AD81-812AA205558C}" srcId="{EA5BCFD4-8D05-4692-B368-B1273CA7C260}" destId="{EE800AD1-EADC-4926-A8C7-0D72EA80E800}" srcOrd="0" destOrd="0" parTransId="{ECF3005B-5016-44A8-93B4-2393FB0A5A6E}" sibTransId="{975803CC-5AB1-4EAA-AE9B-B3E6C39BE1A0}"/>
    <dgm:cxn modelId="{1E5F6A17-8F91-404D-B87B-84C00B89D325}" type="presOf" srcId="{EE800AD1-EADC-4926-A8C7-0D72EA80E800}" destId="{F7D6EC66-C484-4F8B-8168-041B63BD20CA}" srcOrd="0" destOrd="0" presId="urn:microsoft.com/office/officeart/2018/2/layout/IconLabelList"/>
    <dgm:cxn modelId="{2F31671B-2ADD-49F3-99F5-EBB071561277}" srcId="{EA5BCFD4-8D05-4692-B368-B1273CA7C260}" destId="{EFF78C1E-263A-4B4E-823F-AE377FA01323}" srcOrd="1" destOrd="0" parTransId="{B54247EC-BB29-45EC-A0CE-50BD0C45C4DC}" sibTransId="{5DE0F199-98A3-4F13-AA5E-0D61122F650F}"/>
    <dgm:cxn modelId="{F7896868-FABD-468E-B31E-76E2C389BF7E}" type="presOf" srcId="{25D4AB80-A819-408C-ABC9-31AE9C02F40C}" destId="{C6BB3F21-9209-4084-AB9B-34947CCFFDD7}" srcOrd="0" destOrd="0" presId="urn:microsoft.com/office/officeart/2018/2/layout/IconLabelList"/>
    <dgm:cxn modelId="{3BC24753-5E8D-43E4-97CB-A9CB8E344AA0}" type="presOf" srcId="{EFF78C1E-263A-4B4E-823F-AE377FA01323}" destId="{60FC3C02-F067-4B2A-94DB-89B907069EAA}" srcOrd="0" destOrd="0" presId="urn:microsoft.com/office/officeart/2018/2/layout/IconLabelList"/>
    <dgm:cxn modelId="{9367BCBC-A579-4277-8903-A6F69DC95213}" srcId="{EA5BCFD4-8D05-4692-B368-B1273CA7C260}" destId="{25D4AB80-A819-408C-ABC9-31AE9C02F40C}" srcOrd="3" destOrd="0" parTransId="{C956937A-5CEA-4C3C-AE13-AE6196FD5AA8}" sibTransId="{47628B56-844F-4326-AED7-E9759030DD6B}"/>
    <dgm:cxn modelId="{E78BFFC8-3913-442D-BC64-8BDD62FD8067}" type="presOf" srcId="{45590F47-0B8B-4A21-86CB-E15BE210F82C}" destId="{5F49219E-487B-47BA-82A0-28F1AE5929E5}" srcOrd="0" destOrd="0" presId="urn:microsoft.com/office/officeart/2018/2/layout/IconLabelList"/>
    <dgm:cxn modelId="{353415DA-7D2D-4473-BCA7-9A476F6143FE}" srcId="{EA5BCFD4-8D05-4692-B368-B1273CA7C260}" destId="{45590F47-0B8B-4A21-86CB-E15BE210F82C}" srcOrd="2" destOrd="0" parTransId="{D3E0C390-ACB7-479F-898E-62B9D87E9EFF}" sibTransId="{5EFA69DD-D315-4437-9B86-A6C7639F7A9A}"/>
    <dgm:cxn modelId="{7DFF55FC-513D-4245-9A33-69A5AC91F8A0}" type="presOf" srcId="{EA5BCFD4-8D05-4692-B368-B1273CA7C260}" destId="{2C06E558-9E7C-49C8-9DE2-92A5B728EC1C}" srcOrd="0" destOrd="0" presId="urn:microsoft.com/office/officeart/2018/2/layout/IconLabelList"/>
    <dgm:cxn modelId="{71E5C3B4-A79A-4D32-BE6B-EDA008C295CA}" type="presParOf" srcId="{2C06E558-9E7C-49C8-9DE2-92A5B728EC1C}" destId="{09CDB1B7-01AA-4648-B11A-9936157A4EC0}" srcOrd="0" destOrd="0" presId="urn:microsoft.com/office/officeart/2018/2/layout/IconLabelList"/>
    <dgm:cxn modelId="{41ED9054-AEFB-4952-A739-04170D12745D}" type="presParOf" srcId="{09CDB1B7-01AA-4648-B11A-9936157A4EC0}" destId="{73337F0B-DCAC-4543-9301-691A092ED21F}" srcOrd="0" destOrd="0" presId="urn:microsoft.com/office/officeart/2018/2/layout/IconLabelList"/>
    <dgm:cxn modelId="{4F7D42A3-2D52-46E8-8756-D1DDEF91EDA1}" type="presParOf" srcId="{09CDB1B7-01AA-4648-B11A-9936157A4EC0}" destId="{322514CF-D2B9-417A-AA63-150068335924}" srcOrd="1" destOrd="0" presId="urn:microsoft.com/office/officeart/2018/2/layout/IconLabelList"/>
    <dgm:cxn modelId="{34725380-29A9-4916-8B2E-9D17EC7707D4}" type="presParOf" srcId="{09CDB1B7-01AA-4648-B11A-9936157A4EC0}" destId="{F7D6EC66-C484-4F8B-8168-041B63BD20CA}" srcOrd="2" destOrd="0" presId="urn:microsoft.com/office/officeart/2018/2/layout/IconLabelList"/>
    <dgm:cxn modelId="{D70721ED-4535-462A-A438-06A12688AD08}" type="presParOf" srcId="{2C06E558-9E7C-49C8-9DE2-92A5B728EC1C}" destId="{EF36486F-F9A2-4190-9247-AD5EBE584408}" srcOrd="1" destOrd="0" presId="urn:microsoft.com/office/officeart/2018/2/layout/IconLabelList"/>
    <dgm:cxn modelId="{CC82CA85-AB74-4B6E-8BDF-772BEC7F0613}" type="presParOf" srcId="{2C06E558-9E7C-49C8-9DE2-92A5B728EC1C}" destId="{9F830ADD-1BD7-4D35-AD13-AD094647EC38}" srcOrd="2" destOrd="0" presId="urn:microsoft.com/office/officeart/2018/2/layout/IconLabelList"/>
    <dgm:cxn modelId="{78C761B1-BCDE-4D17-A2D4-65204250240F}" type="presParOf" srcId="{9F830ADD-1BD7-4D35-AD13-AD094647EC38}" destId="{9BB3AAEE-597B-4D4F-B1FA-4E288D923C41}" srcOrd="0" destOrd="0" presId="urn:microsoft.com/office/officeart/2018/2/layout/IconLabelList"/>
    <dgm:cxn modelId="{E5E4802D-45EC-473B-9454-1A378B6C0F58}" type="presParOf" srcId="{9F830ADD-1BD7-4D35-AD13-AD094647EC38}" destId="{D1F7E19F-A2A4-418A-BAB9-4895E6CC3464}" srcOrd="1" destOrd="0" presId="urn:microsoft.com/office/officeart/2018/2/layout/IconLabelList"/>
    <dgm:cxn modelId="{FA10B222-4518-40CD-A183-369559170197}" type="presParOf" srcId="{9F830ADD-1BD7-4D35-AD13-AD094647EC38}" destId="{60FC3C02-F067-4B2A-94DB-89B907069EAA}" srcOrd="2" destOrd="0" presId="urn:microsoft.com/office/officeart/2018/2/layout/IconLabelList"/>
    <dgm:cxn modelId="{05355878-FB3A-458B-A00A-7110C1861431}" type="presParOf" srcId="{2C06E558-9E7C-49C8-9DE2-92A5B728EC1C}" destId="{3C0AAA7C-E3F3-4BF3-B09A-150A93B6861B}" srcOrd="3" destOrd="0" presId="urn:microsoft.com/office/officeart/2018/2/layout/IconLabelList"/>
    <dgm:cxn modelId="{3E06A6BB-3A71-479B-89E0-127AA5266FEC}" type="presParOf" srcId="{2C06E558-9E7C-49C8-9DE2-92A5B728EC1C}" destId="{C4C15F3A-B5C4-4355-831E-E36E4B4843FE}" srcOrd="4" destOrd="0" presId="urn:microsoft.com/office/officeart/2018/2/layout/IconLabelList"/>
    <dgm:cxn modelId="{42EE88C8-0AA6-4317-896A-17FB196BF826}" type="presParOf" srcId="{C4C15F3A-B5C4-4355-831E-E36E4B4843FE}" destId="{A1844350-846C-4D55-A9C2-0C405723591D}" srcOrd="0" destOrd="0" presId="urn:microsoft.com/office/officeart/2018/2/layout/IconLabelList"/>
    <dgm:cxn modelId="{4B8011F5-E3BD-445C-926A-714AEAF01D8C}" type="presParOf" srcId="{C4C15F3A-B5C4-4355-831E-E36E4B4843FE}" destId="{60012FEB-BCB5-4232-845F-3D1955F42666}" srcOrd="1" destOrd="0" presId="urn:microsoft.com/office/officeart/2018/2/layout/IconLabelList"/>
    <dgm:cxn modelId="{29A10AE5-32CD-4C6D-92AA-F7C20D161B80}" type="presParOf" srcId="{C4C15F3A-B5C4-4355-831E-E36E4B4843FE}" destId="{5F49219E-487B-47BA-82A0-28F1AE5929E5}" srcOrd="2" destOrd="0" presId="urn:microsoft.com/office/officeart/2018/2/layout/IconLabelList"/>
    <dgm:cxn modelId="{D0744BAB-FD8A-4DF0-AC6C-5F1BCB64613E}" type="presParOf" srcId="{2C06E558-9E7C-49C8-9DE2-92A5B728EC1C}" destId="{361CEFA4-7F09-4B49-9993-BD1CF917E9F1}" srcOrd="5" destOrd="0" presId="urn:microsoft.com/office/officeart/2018/2/layout/IconLabelList"/>
    <dgm:cxn modelId="{EA7FB5F2-4841-474F-8DCC-52E08A587E7B}" type="presParOf" srcId="{2C06E558-9E7C-49C8-9DE2-92A5B728EC1C}" destId="{3C423984-D508-44CE-B7AC-DBACB4491FD1}" srcOrd="6" destOrd="0" presId="urn:microsoft.com/office/officeart/2018/2/layout/IconLabelList"/>
    <dgm:cxn modelId="{7A07D62C-E2E9-4E9A-8968-A14D3FFD9ABB}" type="presParOf" srcId="{3C423984-D508-44CE-B7AC-DBACB4491FD1}" destId="{7E0AB53A-B3C2-4BBB-8534-69859026090A}" srcOrd="0" destOrd="0" presId="urn:microsoft.com/office/officeart/2018/2/layout/IconLabelList"/>
    <dgm:cxn modelId="{F39BC515-12C3-47AF-AC6C-B0F14321F504}" type="presParOf" srcId="{3C423984-D508-44CE-B7AC-DBACB4491FD1}" destId="{C8D11F64-5437-4C37-BD21-B7C74CFA5280}" srcOrd="1" destOrd="0" presId="urn:microsoft.com/office/officeart/2018/2/layout/IconLabelList"/>
    <dgm:cxn modelId="{37E427B2-07FC-4029-BE77-96FE768A5A52}" type="presParOf" srcId="{3C423984-D508-44CE-B7AC-DBACB4491FD1}" destId="{C6BB3F21-9209-4084-AB9B-34947CCFFD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2935-F0CE-4FFF-8A67-422A34230C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15008B-AC01-4CF3-9ABA-B62A4D440366}">
      <dgm:prSet/>
      <dgm:spPr/>
      <dgm:t>
        <a:bodyPr/>
        <a:lstStyle/>
        <a:p>
          <a:r>
            <a:rPr lang="en-US"/>
            <a:t>Problem:</a:t>
          </a:r>
        </a:p>
      </dgm:t>
    </dgm:pt>
    <dgm:pt modelId="{BCBDA792-8651-4C1A-9F7B-0587A0506814}" type="parTrans" cxnId="{7CC53AE6-1A34-4B63-8195-4000BEE1F5D4}">
      <dgm:prSet/>
      <dgm:spPr/>
      <dgm:t>
        <a:bodyPr/>
        <a:lstStyle/>
        <a:p>
          <a:endParaRPr lang="en-US"/>
        </a:p>
      </dgm:t>
    </dgm:pt>
    <dgm:pt modelId="{FFB84B6E-A6E1-4C6D-8EA5-D4A850E93BE9}" type="sibTrans" cxnId="{7CC53AE6-1A34-4B63-8195-4000BEE1F5D4}">
      <dgm:prSet/>
      <dgm:spPr/>
      <dgm:t>
        <a:bodyPr/>
        <a:lstStyle/>
        <a:p>
          <a:endParaRPr lang="en-US"/>
        </a:p>
      </dgm:t>
    </dgm:pt>
    <dgm:pt modelId="{FEFC8DDB-941E-4205-8BFC-E596273CE40C}">
      <dgm:prSet/>
      <dgm:spPr/>
      <dgm:t>
        <a:bodyPr/>
        <a:lstStyle/>
        <a:p>
          <a:r>
            <a:rPr lang="en-US"/>
            <a:t>- Huge demand for accurate and efficient traffic forecasting services</a:t>
          </a:r>
        </a:p>
      </dgm:t>
    </dgm:pt>
    <dgm:pt modelId="{D1380DC7-552B-46DB-9446-AB045381E81C}" type="parTrans" cxnId="{94EB5921-13A5-4143-8AB9-1175D3A47E65}">
      <dgm:prSet/>
      <dgm:spPr/>
      <dgm:t>
        <a:bodyPr/>
        <a:lstStyle/>
        <a:p>
          <a:endParaRPr lang="en-US"/>
        </a:p>
      </dgm:t>
    </dgm:pt>
    <dgm:pt modelId="{0435F848-7387-4E23-919E-09B8FCD97A0E}" type="sibTrans" cxnId="{94EB5921-13A5-4143-8AB9-1175D3A47E65}">
      <dgm:prSet/>
      <dgm:spPr/>
      <dgm:t>
        <a:bodyPr/>
        <a:lstStyle/>
        <a:p>
          <a:endParaRPr lang="en-US"/>
        </a:p>
      </dgm:t>
    </dgm:pt>
    <dgm:pt modelId="{7F4F979B-6772-4AC7-908D-F9E65C8061C4}">
      <dgm:prSet/>
      <dgm:spPr/>
      <dgm:t>
        <a:bodyPr/>
        <a:lstStyle/>
        <a:p>
          <a:r>
            <a:rPr lang="en-US"/>
            <a:t>- Essential for traffic regulations, route planning, and ETA prediction</a:t>
          </a:r>
        </a:p>
      </dgm:t>
    </dgm:pt>
    <dgm:pt modelId="{03708DC7-57A3-4BBA-8C65-F9B937CE9561}" type="parTrans" cxnId="{894A175E-5FE3-45D9-96B4-EB7E59570696}">
      <dgm:prSet/>
      <dgm:spPr/>
      <dgm:t>
        <a:bodyPr/>
        <a:lstStyle/>
        <a:p>
          <a:endParaRPr lang="en-US"/>
        </a:p>
      </dgm:t>
    </dgm:pt>
    <dgm:pt modelId="{5F1770F6-44E7-4B49-A133-D378C92DCEC7}" type="sibTrans" cxnId="{894A175E-5FE3-45D9-96B4-EB7E59570696}">
      <dgm:prSet/>
      <dgm:spPr/>
      <dgm:t>
        <a:bodyPr/>
        <a:lstStyle/>
        <a:p>
          <a:endParaRPr lang="en-US"/>
        </a:p>
      </dgm:t>
    </dgm:pt>
    <dgm:pt modelId="{A4AC439F-B826-4559-917F-852FD57B1982}">
      <dgm:prSet/>
      <dgm:spPr/>
      <dgm:t>
        <a:bodyPr/>
        <a:lstStyle/>
        <a:p>
          <a:r>
            <a:rPr lang="en-US"/>
            <a:t>Objectives:</a:t>
          </a:r>
        </a:p>
      </dgm:t>
    </dgm:pt>
    <dgm:pt modelId="{FBBB8622-5DAC-4981-BB52-882BD5E94C96}" type="parTrans" cxnId="{F2C6FBFA-D83E-454A-8BD2-0BACFA837B0F}">
      <dgm:prSet/>
      <dgm:spPr/>
      <dgm:t>
        <a:bodyPr/>
        <a:lstStyle/>
        <a:p>
          <a:endParaRPr lang="en-US"/>
        </a:p>
      </dgm:t>
    </dgm:pt>
    <dgm:pt modelId="{20EC679E-DF00-46B7-9195-82164562BAFF}" type="sibTrans" cxnId="{F2C6FBFA-D83E-454A-8BD2-0BACFA837B0F}">
      <dgm:prSet/>
      <dgm:spPr/>
      <dgm:t>
        <a:bodyPr/>
        <a:lstStyle/>
        <a:p>
          <a:endParaRPr lang="en-US"/>
        </a:p>
      </dgm:t>
    </dgm:pt>
    <dgm:pt modelId="{3816C9C4-1092-41C4-91EA-E83F7CC79F8F}">
      <dgm:prSet/>
      <dgm:spPr/>
      <dgm:t>
        <a:bodyPr/>
        <a:lstStyle/>
        <a:p>
          <a:r>
            <a:rPr lang="en-US"/>
            <a:t>- Develop a powerful traffic prediction model</a:t>
          </a:r>
        </a:p>
      </dgm:t>
    </dgm:pt>
    <dgm:pt modelId="{C268B52F-372A-4D6F-801E-56D1A3793BD5}" type="parTrans" cxnId="{D7CCF53C-5E8E-41E2-9F44-11DDAE96D51F}">
      <dgm:prSet/>
      <dgm:spPr/>
      <dgm:t>
        <a:bodyPr/>
        <a:lstStyle/>
        <a:p>
          <a:endParaRPr lang="en-US"/>
        </a:p>
      </dgm:t>
    </dgm:pt>
    <dgm:pt modelId="{1E8A73BA-BC9A-43A2-ADDD-A00395A9986B}" type="sibTrans" cxnId="{D7CCF53C-5E8E-41E2-9F44-11DDAE96D51F}">
      <dgm:prSet/>
      <dgm:spPr/>
      <dgm:t>
        <a:bodyPr/>
        <a:lstStyle/>
        <a:p>
          <a:endParaRPr lang="en-US"/>
        </a:p>
      </dgm:t>
    </dgm:pt>
    <dgm:pt modelId="{9181C6BA-43D4-42C9-B091-C5D7265D73DF}">
      <dgm:prSet/>
      <dgm:spPr/>
      <dgm:t>
        <a:bodyPr/>
        <a:lstStyle/>
        <a:p>
          <a:r>
            <a:rPr lang="en-US"/>
            <a:t>- Accurate prediction during normal and abnormal traffic conditions</a:t>
          </a:r>
        </a:p>
      </dgm:t>
    </dgm:pt>
    <dgm:pt modelId="{033BCCFA-FE1B-48A1-97E3-84EFF523A0AD}" type="parTrans" cxnId="{66A2894B-9C5B-4A9B-95AE-952108D0267D}">
      <dgm:prSet/>
      <dgm:spPr/>
      <dgm:t>
        <a:bodyPr/>
        <a:lstStyle/>
        <a:p>
          <a:endParaRPr lang="en-US"/>
        </a:p>
      </dgm:t>
    </dgm:pt>
    <dgm:pt modelId="{3D73841A-4D0E-48EA-AA04-212C307B563E}" type="sibTrans" cxnId="{66A2894B-9C5B-4A9B-95AE-952108D0267D}">
      <dgm:prSet/>
      <dgm:spPr/>
      <dgm:t>
        <a:bodyPr/>
        <a:lstStyle/>
        <a:p>
          <a:endParaRPr lang="en-US"/>
        </a:p>
      </dgm:t>
    </dgm:pt>
    <dgm:pt modelId="{038A46D2-C061-4176-A876-82FB5CCDBCA3}">
      <dgm:prSet/>
      <dgm:spPr/>
      <dgm:t>
        <a:bodyPr/>
        <a:lstStyle/>
        <a:p>
          <a:r>
            <a:rPr lang="en-US"/>
            <a:t>- Easy implementation without burdensome calibration and maintenance</a:t>
          </a:r>
        </a:p>
      </dgm:t>
    </dgm:pt>
    <dgm:pt modelId="{01732816-7064-4F4C-BFEB-F1963E348F47}" type="parTrans" cxnId="{EDD3F70F-EA72-4EDD-850B-70080B92039B}">
      <dgm:prSet/>
      <dgm:spPr/>
      <dgm:t>
        <a:bodyPr/>
        <a:lstStyle/>
        <a:p>
          <a:endParaRPr lang="en-US"/>
        </a:p>
      </dgm:t>
    </dgm:pt>
    <dgm:pt modelId="{37D46247-C3BB-47C3-9C23-A22EBE5AB480}" type="sibTrans" cxnId="{EDD3F70F-EA72-4EDD-850B-70080B92039B}">
      <dgm:prSet/>
      <dgm:spPr/>
      <dgm:t>
        <a:bodyPr/>
        <a:lstStyle/>
        <a:p>
          <a:endParaRPr lang="en-US"/>
        </a:p>
      </dgm:t>
    </dgm:pt>
    <dgm:pt modelId="{1A904A6E-3CC2-49D9-AA8F-B7AA9FFD06AE}">
      <dgm:prSet/>
      <dgm:spPr/>
      <dgm:t>
        <a:bodyPr/>
        <a:lstStyle/>
        <a:p>
          <a:r>
            <a:rPr lang="en-US"/>
            <a:t>- Predict traffic based on CCTV camera feed</a:t>
          </a:r>
        </a:p>
      </dgm:t>
    </dgm:pt>
    <dgm:pt modelId="{0ADFBBA4-27A3-41EE-A8E3-C81581FC2496}" type="parTrans" cxnId="{AB928EAF-8A57-47F8-B71B-7EF99765F923}">
      <dgm:prSet/>
      <dgm:spPr/>
      <dgm:t>
        <a:bodyPr/>
        <a:lstStyle/>
        <a:p>
          <a:endParaRPr lang="en-US"/>
        </a:p>
      </dgm:t>
    </dgm:pt>
    <dgm:pt modelId="{3C261B5B-EFC0-4DDA-B890-0240089300E5}" type="sibTrans" cxnId="{AB928EAF-8A57-47F8-B71B-7EF99765F923}">
      <dgm:prSet/>
      <dgm:spPr/>
      <dgm:t>
        <a:bodyPr/>
        <a:lstStyle/>
        <a:p>
          <a:endParaRPr lang="en-US"/>
        </a:p>
      </dgm:t>
    </dgm:pt>
    <dgm:pt modelId="{777FDB96-49DF-4D5B-85B7-60A6FDB438A0}" type="pres">
      <dgm:prSet presAssocID="{29F62935-F0CE-4FFF-8A67-422A34230CD7}" presName="root" presStyleCnt="0">
        <dgm:presLayoutVars>
          <dgm:dir/>
          <dgm:resizeHandles val="exact"/>
        </dgm:presLayoutVars>
      </dgm:prSet>
      <dgm:spPr/>
    </dgm:pt>
    <dgm:pt modelId="{6170DFD4-77A0-48A3-98C1-D73060D6DB4E}" type="pres">
      <dgm:prSet presAssocID="{9815008B-AC01-4CF3-9ABA-B62A4D440366}" presName="compNode" presStyleCnt="0"/>
      <dgm:spPr/>
    </dgm:pt>
    <dgm:pt modelId="{AF21F802-D659-4609-98A2-76B802EEF0A1}" type="pres">
      <dgm:prSet presAssocID="{9815008B-AC01-4CF3-9ABA-B62A4D440366}" presName="bgRect" presStyleLbl="bgShp" presStyleIdx="0" presStyleCnt="8"/>
      <dgm:spPr/>
    </dgm:pt>
    <dgm:pt modelId="{B30C2C7F-9BEC-4825-B96F-E74B76B2358F}" type="pres">
      <dgm:prSet presAssocID="{9815008B-AC01-4CF3-9ABA-B62A4D44036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BB7DD81-93BB-46CA-A54C-951A4CFB049B}" type="pres">
      <dgm:prSet presAssocID="{9815008B-AC01-4CF3-9ABA-B62A4D440366}" presName="spaceRect" presStyleCnt="0"/>
      <dgm:spPr/>
    </dgm:pt>
    <dgm:pt modelId="{8BF4DD20-3C37-447E-A7D3-CF0560287024}" type="pres">
      <dgm:prSet presAssocID="{9815008B-AC01-4CF3-9ABA-B62A4D440366}" presName="parTx" presStyleLbl="revTx" presStyleIdx="0" presStyleCnt="8">
        <dgm:presLayoutVars>
          <dgm:chMax val="0"/>
          <dgm:chPref val="0"/>
        </dgm:presLayoutVars>
      </dgm:prSet>
      <dgm:spPr/>
    </dgm:pt>
    <dgm:pt modelId="{A1DE72FF-8CF2-42C0-A526-54928FF0B044}" type="pres">
      <dgm:prSet presAssocID="{FFB84B6E-A6E1-4C6D-8EA5-D4A850E93BE9}" presName="sibTrans" presStyleCnt="0"/>
      <dgm:spPr/>
    </dgm:pt>
    <dgm:pt modelId="{917CDEB0-7996-4112-BD3D-FEE9B7BC9133}" type="pres">
      <dgm:prSet presAssocID="{FEFC8DDB-941E-4205-8BFC-E596273CE40C}" presName="compNode" presStyleCnt="0"/>
      <dgm:spPr/>
    </dgm:pt>
    <dgm:pt modelId="{B2784371-760D-4095-BFEE-1662B5AFBD39}" type="pres">
      <dgm:prSet presAssocID="{FEFC8DDB-941E-4205-8BFC-E596273CE40C}" presName="bgRect" presStyleLbl="bgShp" presStyleIdx="1" presStyleCnt="8"/>
      <dgm:spPr/>
    </dgm:pt>
    <dgm:pt modelId="{E33A200C-933A-4A39-9BAC-BC410A67AF87}" type="pres">
      <dgm:prSet presAssocID="{FEFC8DDB-941E-4205-8BFC-E596273CE40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C2C3E3F-BB7B-415A-91A8-B93DDA5D18AB}" type="pres">
      <dgm:prSet presAssocID="{FEFC8DDB-941E-4205-8BFC-E596273CE40C}" presName="spaceRect" presStyleCnt="0"/>
      <dgm:spPr/>
    </dgm:pt>
    <dgm:pt modelId="{C58FCE5D-0120-40A2-9BBB-CAD5723A05DC}" type="pres">
      <dgm:prSet presAssocID="{FEFC8DDB-941E-4205-8BFC-E596273CE40C}" presName="parTx" presStyleLbl="revTx" presStyleIdx="1" presStyleCnt="8">
        <dgm:presLayoutVars>
          <dgm:chMax val="0"/>
          <dgm:chPref val="0"/>
        </dgm:presLayoutVars>
      </dgm:prSet>
      <dgm:spPr/>
    </dgm:pt>
    <dgm:pt modelId="{D61BA676-D172-4BB1-8EC4-21FAAB354680}" type="pres">
      <dgm:prSet presAssocID="{0435F848-7387-4E23-919E-09B8FCD97A0E}" presName="sibTrans" presStyleCnt="0"/>
      <dgm:spPr/>
    </dgm:pt>
    <dgm:pt modelId="{E54212C5-0C37-4324-95BF-3698DEBACE7E}" type="pres">
      <dgm:prSet presAssocID="{7F4F979B-6772-4AC7-908D-F9E65C8061C4}" presName="compNode" presStyleCnt="0"/>
      <dgm:spPr/>
    </dgm:pt>
    <dgm:pt modelId="{0DD473B4-E7DE-4DF7-ACE1-0B971BF250D0}" type="pres">
      <dgm:prSet presAssocID="{7F4F979B-6772-4AC7-908D-F9E65C8061C4}" presName="bgRect" presStyleLbl="bgShp" presStyleIdx="2" presStyleCnt="8"/>
      <dgm:spPr/>
    </dgm:pt>
    <dgm:pt modelId="{72526003-F777-4B35-BDD6-945812A387CE}" type="pres">
      <dgm:prSet presAssocID="{7F4F979B-6772-4AC7-908D-F9E65C8061C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3B1FCC15-9D47-4C40-B71E-E6CF9E32AE5A}" type="pres">
      <dgm:prSet presAssocID="{7F4F979B-6772-4AC7-908D-F9E65C8061C4}" presName="spaceRect" presStyleCnt="0"/>
      <dgm:spPr/>
    </dgm:pt>
    <dgm:pt modelId="{01CAC9B8-1A8A-44D2-9BE6-3E72A3304AD3}" type="pres">
      <dgm:prSet presAssocID="{7F4F979B-6772-4AC7-908D-F9E65C8061C4}" presName="parTx" presStyleLbl="revTx" presStyleIdx="2" presStyleCnt="8">
        <dgm:presLayoutVars>
          <dgm:chMax val="0"/>
          <dgm:chPref val="0"/>
        </dgm:presLayoutVars>
      </dgm:prSet>
      <dgm:spPr/>
    </dgm:pt>
    <dgm:pt modelId="{3A753EBA-0C0F-465E-9699-58862C5028FB}" type="pres">
      <dgm:prSet presAssocID="{5F1770F6-44E7-4B49-A133-D378C92DCEC7}" presName="sibTrans" presStyleCnt="0"/>
      <dgm:spPr/>
    </dgm:pt>
    <dgm:pt modelId="{F5DEE7FD-82EC-48EC-9723-025F12CF9CF9}" type="pres">
      <dgm:prSet presAssocID="{A4AC439F-B826-4559-917F-852FD57B1982}" presName="compNode" presStyleCnt="0"/>
      <dgm:spPr/>
    </dgm:pt>
    <dgm:pt modelId="{B1E32A75-C9B4-4F43-AD9E-B60C9E09B6E2}" type="pres">
      <dgm:prSet presAssocID="{A4AC439F-B826-4559-917F-852FD57B1982}" presName="bgRect" presStyleLbl="bgShp" presStyleIdx="3" presStyleCnt="8"/>
      <dgm:spPr/>
    </dgm:pt>
    <dgm:pt modelId="{39A59C08-50F2-4365-80A9-29D2E9EB2791}" type="pres">
      <dgm:prSet presAssocID="{A4AC439F-B826-4559-917F-852FD57B198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BF7637F-109B-4620-A1C8-9FD7023D8EF5}" type="pres">
      <dgm:prSet presAssocID="{A4AC439F-B826-4559-917F-852FD57B1982}" presName="spaceRect" presStyleCnt="0"/>
      <dgm:spPr/>
    </dgm:pt>
    <dgm:pt modelId="{48ACA953-235C-4560-B609-DDF121988701}" type="pres">
      <dgm:prSet presAssocID="{A4AC439F-B826-4559-917F-852FD57B1982}" presName="parTx" presStyleLbl="revTx" presStyleIdx="3" presStyleCnt="8">
        <dgm:presLayoutVars>
          <dgm:chMax val="0"/>
          <dgm:chPref val="0"/>
        </dgm:presLayoutVars>
      </dgm:prSet>
      <dgm:spPr/>
    </dgm:pt>
    <dgm:pt modelId="{61111589-4746-49BC-BFFA-CD39766269F7}" type="pres">
      <dgm:prSet presAssocID="{20EC679E-DF00-46B7-9195-82164562BAFF}" presName="sibTrans" presStyleCnt="0"/>
      <dgm:spPr/>
    </dgm:pt>
    <dgm:pt modelId="{FFE8FD74-2990-4270-A3B2-C3A2A3C6DD4B}" type="pres">
      <dgm:prSet presAssocID="{3816C9C4-1092-41C4-91EA-E83F7CC79F8F}" presName="compNode" presStyleCnt="0"/>
      <dgm:spPr/>
    </dgm:pt>
    <dgm:pt modelId="{ADF412C3-B82D-452B-8AD8-FB984489D288}" type="pres">
      <dgm:prSet presAssocID="{3816C9C4-1092-41C4-91EA-E83F7CC79F8F}" presName="bgRect" presStyleLbl="bgShp" presStyleIdx="4" presStyleCnt="8"/>
      <dgm:spPr/>
    </dgm:pt>
    <dgm:pt modelId="{11754E06-20F1-4501-B508-7D0DCA408357}" type="pres">
      <dgm:prSet presAssocID="{3816C9C4-1092-41C4-91EA-E83F7CC79F8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8FA798A9-C606-431E-BBB9-3F92F1EF0A10}" type="pres">
      <dgm:prSet presAssocID="{3816C9C4-1092-41C4-91EA-E83F7CC79F8F}" presName="spaceRect" presStyleCnt="0"/>
      <dgm:spPr/>
    </dgm:pt>
    <dgm:pt modelId="{C07C66ED-CED4-4659-A0FB-0D769E572B8F}" type="pres">
      <dgm:prSet presAssocID="{3816C9C4-1092-41C4-91EA-E83F7CC79F8F}" presName="parTx" presStyleLbl="revTx" presStyleIdx="4" presStyleCnt="8">
        <dgm:presLayoutVars>
          <dgm:chMax val="0"/>
          <dgm:chPref val="0"/>
        </dgm:presLayoutVars>
      </dgm:prSet>
      <dgm:spPr/>
    </dgm:pt>
    <dgm:pt modelId="{F190026E-2F45-4D52-8072-EF576D8EB66A}" type="pres">
      <dgm:prSet presAssocID="{1E8A73BA-BC9A-43A2-ADDD-A00395A9986B}" presName="sibTrans" presStyleCnt="0"/>
      <dgm:spPr/>
    </dgm:pt>
    <dgm:pt modelId="{AC66D19A-8660-4D0A-89E7-D6E1A7E4F800}" type="pres">
      <dgm:prSet presAssocID="{9181C6BA-43D4-42C9-B091-C5D7265D73DF}" presName="compNode" presStyleCnt="0"/>
      <dgm:spPr/>
    </dgm:pt>
    <dgm:pt modelId="{92D84331-2DE5-4FC4-9AC8-47F66EBFAB4E}" type="pres">
      <dgm:prSet presAssocID="{9181C6BA-43D4-42C9-B091-C5D7265D73DF}" presName="bgRect" presStyleLbl="bgShp" presStyleIdx="5" presStyleCnt="8"/>
      <dgm:spPr/>
    </dgm:pt>
    <dgm:pt modelId="{946F4A3F-2A9B-437D-B2D5-72619D5207FC}" type="pres">
      <dgm:prSet presAssocID="{9181C6BA-43D4-42C9-B091-C5D7265D73D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FDEE821-53E3-4762-B6FC-B69263C0D683}" type="pres">
      <dgm:prSet presAssocID="{9181C6BA-43D4-42C9-B091-C5D7265D73DF}" presName="spaceRect" presStyleCnt="0"/>
      <dgm:spPr/>
    </dgm:pt>
    <dgm:pt modelId="{4FF62F59-4404-416A-8D36-3E2C8BDC25BE}" type="pres">
      <dgm:prSet presAssocID="{9181C6BA-43D4-42C9-B091-C5D7265D73DF}" presName="parTx" presStyleLbl="revTx" presStyleIdx="5" presStyleCnt="8">
        <dgm:presLayoutVars>
          <dgm:chMax val="0"/>
          <dgm:chPref val="0"/>
        </dgm:presLayoutVars>
      </dgm:prSet>
      <dgm:spPr/>
    </dgm:pt>
    <dgm:pt modelId="{9368564E-7539-4CAC-B38A-D558CFF311C9}" type="pres">
      <dgm:prSet presAssocID="{3D73841A-4D0E-48EA-AA04-212C307B563E}" presName="sibTrans" presStyleCnt="0"/>
      <dgm:spPr/>
    </dgm:pt>
    <dgm:pt modelId="{5D79AD95-FCA9-4212-9B31-88A7F0996BE3}" type="pres">
      <dgm:prSet presAssocID="{038A46D2-C061-4176-A876-82FB5CCDBCA3}" presName="compNode" presStyleCnt="0"/>
      <dgm:spPr/>
    </dgm:pt>
    <dgm:pt modelId="{F016D7D2-363C-44A2-BC70-326168032E10}" type="pres">
      <dgm:prSet presAssocID="{038A46D2-C061-4176-A876-82FB5CCDBCA3}" presName="bgRect" presStyleLbl="bgShp" presStyleIdx="6" presStyleCnt="8"/>
      <dgm:spPr/>
    </dgm:pt>
    <dgm:pt modelId="{AB849EDC-2D84-4619-9C70-E55BDB28163C}" type="pres">
      <dgm:prSet presAssocID="{038A46D2-C061-4176-A876-82FB5CCDBCA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209A444-C925-4B9D-8EF2-F9F2BBBB4070}" type="pres">
      <dgm:prSet presAssocID="{038A46D2-C061-4176-A876-82FB5CCDBCA3}" presName="spaceRect" presStyleCnt="0"/>
      <dgm:spPr/>
    </dgm:pt>
    <dgm:pt modelId="{039BE17D-F288-4C99-AEE0-1BFDF3192F5F}" type="pres">
      <dgm:prSet presAssocID="{038A46D2-C061-4176-A876-82FB5CCDBCA3}" presName="parTx" presStyleLbl="revTx" presStyleIdx="6" presStyleCnt="8">
        <dgm:presLayoutVars>
          <dgm:chMax val="0"/>
          <dgm:chPref val="0"/>
        </dgm:presLayoutVars>
      </dgm:prSet>
      <dgm:spPr/>
    </dgm:pt>
    <dgm:pt modelId="{07DBB160-A80B-43F1-AA20-C98BA84A3482}" type="pres">
      <dgm:prSet presAssocID="{37D46247-C3BB-47C3-9C23-A22EBE5AB480}" presName="sibTrans" presStyleCnt="0"/>
      <dgm:spPr/>
    </dgm:pt>
    <dgm:pt modelId="{51AEF545-9A48-4733-8813-5955948D954E}" type="pres">
      <dgm:prSet presAssocID="{1A904A6E-3CC2-49D9-AA8F-B7AA9FFD06AE}" presName="compNode" presStyleCnt="0"/>
      <dgm:spPr/>
    </dgm:pt>
    <dgm:pt modelId="{6C945890-DA41-4919-9FC2-9270CDBE9645}" type="pres">
      <dgm:prSet presAssocID="{1A904A6E-3CC2-49D9-AA8F-B7AA9FFD06AE}" presName="bgRect" presStyleLbl="bgShp" presStyleIdx="7" presStyleCnt="8"/>
      <dgm:spPr/>
    </dgm:pt>
    <dgm:pt modelId="{17DD3E29-8E88-4514-85D3-BECB7C5951B5}" type="pres">
      <dgm:prSet presAssocID="{1A904A6E-3CC2-49D9-AA8F-B7AA9FFD06A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19AAC404-D6FE-4D3A-8732-1CADEC661F9D}" type="pres">
      <dgm:prSet presAssocID="{1A904A6E-3CC2-49D9-AA8F-B7AA9FFD06AE}" presName="spaceRect" presStyleCnt="0"/>
      <dgm:spPr/>
    </dgm:pt>
    <dgm:pt modelId="{2DDEE16F-4112-4447-A355-4E0E8DC1F4C2}" type="pres">
      <dgm:prSet presAssocID="{1A904A6E-3CC2-49D9-AA8F-B7AA9FFD06A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93F770D-5727-42C1-A60A-54E8965666D7}" type="presOf" srcId="{038A46D2-C061-4176-A876-82FB5CCDBCA3}" destId="{039BE17D-F288-4C99-AEE0-1BFDF3192F5F}" srcOrd="0" destOrd="0" presId="urn:microsoft.com/office/officeart/2018/2/layout/IconVerticalSolidList"/>
    <dgm:cxn modelId="{EDD3F70F-EA72-4EDD-850B-70080B92039B}" srcId="{29F62935-F0CE-4FFF-8A67-422A34230CD7}" destId="{038A46D2-C061-4176-A876-82FB5CCDBCA3}" srcOrd="6" destOrd="0" parTransId="{01732816-7064-4F4C-BFEB-F1963E348F47}" sibTransId="{37D46247-C3BB-47C3-9C23-A22EBE5AB480}"/>
    <dgm:cxn modelId="{283D9F17-FC0A-410C-ADBB-1996532FD4CB}" type="presOf" srcId="{9181C6BA-43D4-42C9-B091-C5D7265D73DF}" destId="{4FF62F59-4404-416A-8D36-3E2C8BDC25BE}" srcOrd="0" destOrd="0" presId="urn:microsoft.com/office/officeart/2018/2/layout/IconVerticalSolidList"/>
    <dgm:cxn modelId="{2C2D361A-EFC0-4BDA-AD8D-2EF847E197F1}" type="presOf" srcId="{FEFC8DDB-941E-4205-8BFC-E596273CE40C}" destId="{C58FCE5D-0120-40A2-9BBB-CAD5723A05DC}" srcOrd="0" destOrd="0" presId="urn:microsoft.com/office/officeart/2018/2/layout/IconVerticalSolidList"/>
    <dgm:cxn modelId="{94EB5921-13A5-4143-8AB9-1175D3A47E65}" srcId="{29F62935-F0CE-4FFF-8A67-422A34230CD7}" destId="{FEFC8DDB-941E-4205-8BFC-E596273CE40C}" srcOrd="1" destOrd="0" parTransId="{D1380DC7-552B-46DB-9446-AB045381E81C}" sibTransId="{0435F848-7387-4E23-919E-09B8FCD97A0E}"/>
    <dgm:cxn modelId="{6F205026-C059-4648-A80E-78D93816C13A}" type="presOf" srcId="{3816C9C4-1092-41C4-91EA-E83F7CC79F8F}" destId="{C07C66ED-CED4-4659-A0FB-0D769E572B8F}" srcOrd="0" destOrd="0" presId="urn:microsoft.com/office/officeart/2018/2/layout/IconVerticalSolidList"/>
    <dgm:cxn modelId="{D7CCF53C-5E8E-41E2-9F44-11DDAE96D51F}" srcId="{29F62935-F0CE-4FFF-8A67-422A34230CD7}" destId="{3816C9C4-1092-41C4-91EA-E83F7CC79F8F}" srcOrd="4" destOrd="0" parTransId="{C268B52F-372A-4D6F-801E-56D1A3793BD5}" sibTransId="{1E8A73BA-BC9A-43A2-ADDD-A00395A9986B}"/>
    <dgm:cxn modelId="{894A175E-5FE3-45D9-96B4-EB7E59570696}" srcId="{29F62935-F0CE-4FFF-8A67-422A34230CD7}" destId="{7F4F979B-6772-4AC7-908D-F9E65C8061C4}" srcOrd="2" destOrd="0" parTransId="{03708DC7-57A3-4BBA-8C65-F9B937CE9561}" sibTransId="{5F1770F6-44E7-4B49-A133-D378C92DCEC7}"/>
    <dgm:cxn modelId="{66A2894B-9C5B-4A9B-95AE-952108D0267D}" srcId="{29F62935-F0CE-4FFF-8A67-422A34230CD7}" destId="{9181C6BA-43D4-42C9-B091-C5D7265D73DF}" srcOrd="5" destOrd="0" parTransId="{033BCCFA-FE1B-48A1-97E3-84EFF523A0AD}" sibTransId="{3D73841A-4D0E-48EA-AA04-212C307B563E}"/>
    <dgm:cxn modelId="{5E86F678-C528-42F6-A58C-29645B80F4E5}" type="presOf" srcId="{9815008B-AC01-4CF3-9ABA-B62A4D440366}" destId="{8BF4DD20-3C37-447E-A7D3-CF0560287024}" srcOrd="0" destOrd="0" presId="urn:microsoft.com/office/officeart/2018/2/layout/IconVerticalSolidList"/>
    <dgm:cxn modelId="{AB928EAF-8A57-47F8-B71B-7EF99765F923}" srcId="{29F62935-F0CE-4FFF-8A67-422A34230CD7}" destId="{1A904A6E-3CC2-49D9-AA8F-B7AA9FFD06AE}" srcOrd="7" destOrd="0" parTransId="{0ADFBBA4-27A3-41EE-A8E3-C81581FC2496}" sibTransId="{3C261B5B-EFC0-4DDA-B890-0240089300E5}"/>
    <dgm:cxn modelId="{07518EC1-8A31-4BD8-8343-DE152B90BB4D}" type="presOf" srcId="{1A904A6E-3CC2-49D9-AA8F-B7AA9FFD06AE}" destId="{2DDEE16F-4112-4447-A355-4E0E8DC1F4C2}" srcOrd="0" destOrd="0" presId="urn:microsoft.com/office/officeart/2018/2/layout/IconVerticalSolidList"/>
    <dgm:cxn modelId="{5D18BEDE-D805-4BD2-8F61-895183DB3D0F}" type="presOf" srcId="{A4AC439F-B826-4559-917F-852FD57B1982}" destId="{48ACA953-235C-4560-B609-DDF121988701}" srcOrd="0" destOrd="0" presId="urn:microsoft.com/office/officeart/2018/2/layout/IconVerticalSolidList"/>
    <dgm:cxn modelId="{9FC9C1DE-FA88-4285-B3EA-06C677C930C0}" type="presOf" srcId="{29F62935-F0CE-4FFF-8A67-422A34230CD7}" destId="{777FDB96-49DF-4D5B-85B7-60A6FDB438A0}" srcOrd="0" destOrd="0" presId="urn:microsoft.com/office/officeart/2018/2/layout/IconVerticalSolidList"/>
    <dgm:cxn modelId="{7CC53AE6-1A34-4B63-8195-4000BEE1F5D4}" srcId="{29F62935-F0CE-4FFF-8A67-422A34230CD7}" destId="{9815008B-AC01-4CF3-9ABA-B62A4D440366}" srcOrd="0" destOrd="0" parTransId="{BCBDA792-8651-4C1A-9F7B-0587A0506814}" sibTransId="{FFB84B6E-A6E1-4C6D-8EA5-D4A850E93BE9}"/>
    <dgm:cxn modelId="{D35FF7E8-BE2B-4BF8-8B07-3D694166E4D7}" type="presOf" srcId="{7F4F979B-6772-4AC7-908D-F9E65C8061C4}" destId="{01CAC9B8-1A8A-44D2-9BE6-3E72A3304AD3}" srcOrd="0" destOrd="0" presId="urn:microsoft.com/office/officeart/2018/2/layout/IconVerticalSolidList"/>
    <dgm:cxn modelId="{F2C6FBFA-D83E-454A-8BD2-0BACFA837B0F}" srcId="{29F62935-F0CE-4FFF-8A67-422A34230CD7}" destId="{A4AC439F-B826-4559-917F-852FD57B1982}" srcOrd="3" destOrd="0" parTransId="{FBBB8622-5DAC-4981-BB52-882BD5E94C96}" sibTransId="{20EC679E-DF00-46B7-9195-82164562BAFF}"/>
    <dgm:cxn modelId="{C687FC67-A8BB-45A7-9E63-7873B9C6F864}" type="presParOf" srcId="{777FDB96-49DF-4D5B-85B7-60A6FDB438A0}" destId="{6170DFD4-77A0-48A3-98C1-D73060D6DB4E}" srcOrd="0" destOrd="0" presId="urn:microsoft.com/office/officeart/2018/2/layout/IconVerticalSolidList"/>
    <dgm:cxn modelId="{8891CDCA-11E3-4A8C-BEC0-964888D8FF71}" type="presParOf" srcId="{6170DFD4-77A0-48A3-98C1-D73060D6DB4E}" destId="{AF21F802-D659-4609-98A2-76B802EEF0A1}" srcOrd="0" destOrd="0" presId="urn:microsoft.com/office/officeart/2018/2/layout/IconVerticalSolidList"/>
    <dgm:cxn modelId="{6582ABC5-EEA7-40E4-81A9-CD659C617723}" type="presParOf" srcId="{6170DFD4-77A0-48A3-98C1-D73060D6DB4E}" destId="{B30C2C7F-9BEC-4825-B96F-E74B76B2358F}" srcOrd="1" destOrd="0" presId="urn:microsoft.com/office/officeart/2018/2/layout/IconVerticalSolidList"/>
    <dgm:cxn modelId="{A91261FF-F567-4C8E-8E75-7D5D024CDCB5}" type="presParOf" srcId="{6170DFD4-77A0-48A3-98C1-D73060D6DB4E}" destId="{6BB7DD81-93BB-46CA-A54C-951A4CFB049B}" srcOrd="2" destOrd="0" presId="urn:microsoft.com/office/officeart/2018/2/layout/IconVerticalSolidList"/>
    <dgm:cxn modelId="{57F15BBA-C683-427D-817D-B67FF01DF8DB}" type="presParOf" srcId="{6170DFD4-77A0-48A3-98C1-D73060D6DB4E}" destId="{8BF4DD20-3C37-447E-A7D3-CF0560287024}" srcOrd="3" destOrd="0" presId="urn:microsoft.com/office/officeart/2018/2/layout/IconVerticalSolidList"/>
    <dgm:cxn modelId="{B1B34460-7418-498C-B914-F7E0977A1995}" type="presParOf" srcId="{777FDB96-49DF-4D5B-85B7-60A6FDB438A0}" destId="{A1DE72FF-8CF2-42C0-A526-54928FF0B044}" srcOrd="1" destOrd="0" presId="urn:microsoft.com/office/officeart/2018/2/layout/IconVerticalSolidList"/>
    <dgm:cxn modelId="{1FD62F65-FBEC-4C4F-9A81-C1AC2D824D3B}" type="presParOf" srcId="{777FDB96-49DF-4D5B-85B7-60A6FDB438A0}" destId="{917CDEB0-7996-4112-BD3D-FEE9B7BC9133}" srcOrd="2" destOrd="0" presId="urn:microsoft.com/office/officeart/2018/2/layout/IconVerticalSolidList"/>
    <dgm:cxn modelId="{9CED3DAF-49AA-4F20-8BDA-FC4C9C3E1396}" type="presParOf" srcId="{917CDEB0-7996-4112-BD3D-FEE9B7BC9133}" destId="{B2784371-760D-4095-BFEE-1662B5AFBD39}" srcOrd="0" destOrd="0" presId="urn:microsoft.com/office/officeart/2018/2/layout/IconVerticalSolidList"/>
    <dgm:cxn modelId="{E9A0C866-9F4F-4885-99D2-FB3D593997EB}" type="presParOf" srcId="{917CDEB0-7996-4112-BD3D-FEE9B7BC9133}" destId="{E33A200C-933A-4A39-9BAC-BC410A67AF87}" srcOrd="1" destOrd="0" presId="urn:microsoft.com/office/officeart/2018/2/layout/IconVerticalSolidList"/>
    <dgm:cxn modelId="{17D0ECCE-4041-491F-831A-50AA0DC31E17}" type="presParOf" srcId="{917CDEB0-7996-4112-BD3D-FEE9B7BC9133}" destId="{2C2C3E3F-BB7B-415A-91A8-B93DDA5D18AB}" srcOrd="2" destOrd="0" presId="urn:microsoft.com/office/officeart/2018/2/layout/IconVerticalSolidList"/>
    <dgm:cxn modelId="{887687DD-08A3-4F6F-A751-41A1BDD94BD7}" type="presParOf" srcId="{917CDEB0-7996-4112-BD3D-FEE9B7BC9133}" destId="{C58FCE5D-0120-40A2-9BBB-CAD5723A05DC}" srcOrd="3" destOrd="0" presId="urn:microsoft.com/office/officeart/2018/2/layout/IconVerticalSolidList"/>
    <dgm:cxn modelId="{576B724D-8506-48C1-A14E-409DD9AB4FB5}" type="presParOf" srcId="{777FDB96-49DF-4D5B-85B7-60A6FDB438A0}" destId="{D61BA676-D172-4BB1-8EC4-21FAAB354680}" srcOrd="3" destOrd="0" presId="urn:microsoft.com/office/officeart/2018/2/layout/IconVerticalSolidList"/>
    <dgm:cxn modelId="{CB0A5217-8C07-4784-BFF6-FB90D3FD4E32}" type="presParOf" srcId="{777FDB96-49DF-4D5B-85B7-60A6FDB438A0}" destId="{E54212C5-0C37-4324-95BF-3698DEBACE7E}" srcOrd="4" destOrd="0" presId="urn:microsoft.com/office/officeart/2018/2/layout/IconVerticalSolidList"/>
    <dgm:cxn modelId="{BC811D89-7132-491D-8983-312AF9222783}" type="presParOf" srcId="{E54212C5-0C37-4324-95BF-3698DEBACE7E}" destId="{0DD473B4-E7DE-4DF7-ACE1-0B971BF250D0}" srcOrd="0" destOrd="0" presId="urn:microsoft.com/office/officeart/2018/2/layout/IconVerticalSolidList"/>
    <dgm:cxn modelId="{0385D56D-F31E-4C48-997B-123DBEFE2B25}" type="presParOf" srcId="{E54212C5-0C37-4324-95BF-3698DEBACE7E}" destId="{72526003-F777-4B35-BDD6-945812A387CE}" srcOrd="1" destOrd="0" presId="urn:microsoft.com/office/officeart/2018/2/layout/IconVerticalSolidList"/>
    <dgm:cxn modelId="{25F13495-CC74-4175-A550-9F9FC08676BC}" type="presParOf" srcId="{E54212C5-0C37-4324-95BF-3698DEBACE7E}" destId="{3B1FCC15-9D47-4C40-B71E-E6CF9E32AE5A}" srcOrd="2" destOrd="0" presId="urn:microsoft.com/office/officeart/2018/2/layout/IconVerticalSolidList"/>
    <dgm:cxn modelId="{FF3FE629-0485-4A49-A560-23B380D18739}" type="presParOf" srcId="{E54212C5-0C37-4324-95BF-3698DEBACE7E}" destId="{01CAC9B8-1A8A-44D2-9BE6-3E72A3304AD3}" srcOrd="3" destOrd="0" presId="urn:microsoft.com/office/officeart/2018/2/layout/IconVerticalSolidList"/>
    <dgm:cxn modelId="{7417B322-3C23-4087-85EF-C051DDDFE023}" type="presParOf" srcId="{777FDB96-49DF-4D5B-85B7-60A6FDB438A0}" destId="{3A753EBA-0C0F-465E-9699-58862C5028FB}" srcOrd="5" destOrd="0" presId="urn:microsoft.com/office/officeart/2018/2/layout/IconVerticalSolidList"/>
    <dgm:cxn modelId="{DD9A7E6E-42EC-4320-AC9A-3C134D12E4E9}" type="presParOf" srcId="{777FDB96-49DF-4D5B-85B7-60A6FDB438A0}" destId="{F5DEE7FD-82EC-48EC-9723-025F12CF9CF9}" srcOrd="6" destOrd="0" presId="urn:microsoft.com/office/officeart/2018/2/layout/IconVerticalSolidList"/>
    <dgm:cxn modelId="{E73AF2C2-9180-4917-B1F4-CAA2196BD43F}" type="presParOf" srcId="{F5DEE7FD-82EC-48EC-9723-025F12CF9CF9}" destId="{B1E32A75-C9B4-4F43-AD9E-B60C9E09B6E2}" srcOrd="0" destOrd="0" presId="urn:microsoft.com/office/officeart/2018/2/layout/IconVerticalSolidList"/>
    <dgm:cxn modelId="{8DED7298-5C4F-492F-937B-B8AC330DA6D7}" type="presParOf" srcId="{F5DEE7FD-82EC-48EC-9723-025F12CF9CF9}" destId="{39A59C08-50F2-4365-80A9-29D2E9EB2791}" srcOrd="1" destOrd="0" presId="urn:microsoft.com/office/officeart/2018/2/layout/IconVerticalSolidList"/>
    <dgm:cxn modelId="{D3BFB785-C31E-446D-8739-861074F1A7C4}" type="presParOf" srcId="{F5DEE7FD-82EC-48EC-9723-025F12CF9CF9}" destId="{EBF7637F-109B-4620-A1C8-9FD7023D8EF5}" srcOrd="2" destOrd="0" presId="urn:microsoft.com/office/officeart/2018/2/layout/IconVerticalSolidList"/>
    <dgm:cxn modelId="{4596CED7-2DCD-4836-A668-DEAB25992973}" type="presParOf" srcId="{F5DEE7FD-82EC-48EC-9723-025F12CF9CF9}" destId="{48ACA953-235C-4560-B609-DDF121988701}" srcOrd="3" destOrd="0" presId="urn:microsoft.com/office/officeart/2018/2/layout/IconVerticalSolidList"/>
    <dgm:cxn modelId="{BBD33BDF-96B6-4649-A6F0-F7A4E81B01D1}" type="presParOf" srcId="{777FDB96-49DF-4D5B-85B7-60A6FDB438A0}" destId="{61111589-4746-49BC-BFFA-CD39766269F7}" srcOrd="7" destOrd="0" presId="urn:microsoft.com/office/officeart/2018/2/layout/IconVerticalSolidList"/>
    <dgm:cxn modelId="{BC821BE1-7105-49F0-B80A-5AD57A1F6BAA}" type="presParOf" srcId="{777FDB96-49DF-4D5B-85B7-60A6FDB438A0}" destId="{FFE8FD74-2990-4270-A3B2-C3A2A3C6DD4B}" srcOrd="8" destOrd="0" presId="urn:microsoft.com/office/officeart/2018/2/layout/IconVerticalSolidList"/>
    <dgm:cxn modelId="{905F7B75-961C-4146-ADB3-468EEDD3E71A}" type="presParOf" srcId="{FFE8FD74-2990-4270-A3B2-C3A2A3C6DD4B}" destId="{ADF412C3-B82D-452B-8AD8-FB984489D288}" srcOrd="0" destOrd="0" presId="urn:microsoft.com/office/officeart/2018/2/layout/IconVerticalSolidList"/>
    <dgm:cxn modelId="{2E5FD456-72AA-494C-8BDA-9FC83E2A0982}" type="presParOf" srcId="{FFE8FD74-2990-4270-A3B2-C3A2A3C6DD4B}" destId="{11754E06-20F1-4501-B508-7D0DCA408357}" srcOrd="1" destOrd="0" presId="urn:microsoft.com/office/officeart/2018/2/layout/IconVerticalSolidList"/>
    <dgm:cxn modelId="{1FCB6184-40B0-4A96-A8F8-B492892D356D}" type="presParOf" srcId="{FFE8FD74-2990-4270-A3B2-C3A2A3C6DD4B}" destId="{8FA798A9-C606-431E-BBB9-3F92F1EF0A10}" srcOrd="2" destOrd="0" presId="urn:microsoft.com/office/officeart/2018/2/layout/IconVerticalSolidList"/>
    <dgm:cxn modelId="{ADA2ACC6-44AF-4E2F-87E6-73F3F9E84EEA}" type="presParOf" srcId="{FFE8FD74-2990-4270-A3B2-C3A2A3C6DD4B}" destId="{C07C66ED-CED4-4659-A0FB-0D769E572B8F}" srcOrd="3" destOrd="0" presId="urn:microsoft.com/office/officeart/2018/2/layout/IconVerticalSolidList"/>
    <dgm:cxn modelId="{146A8C03-6156-470B-AD9A-2A793203B00E}" type="presParOf" srcId="{777FDB96-49DF-4D5B-85B7-60A6FDB438A0}" destId="{F190026E-2F45-4D52-8072-EF576D8EB66A}" srcOrd="9" destOrd="0" presId="urn:microsoft.com/office/officeart/2018/2/layout/IconVerticalSolidList"/>
    <dgm:cxn modelId="{07948212-2F23-4DCD-860D-D9D726AE7D83}" type="presParOf" srcId="{777FDB96-49DF-4D5B-85B7-60A6FDB438A0}" destId="{AC66D19A-8660-4D0A-89E7-D6E1A7E4F800}" srcOrd="10" destOrd="0" presId="urn:microsoft.com/office/officeart/2018/2/layout/IconVerticalSolidList"/>
    <dgm:cxn modelId="{AE3BF16A-154F-4EBD-ACDD-61E4F9CF7AAC}" type="presParOf" srcId="{AC66D19A-8660-4D0A-89E7-D6E1A7E4F800}" destId="{92D84331-2DE5-4FC4-9AC8-47F66EBFAB4E}" srcOrd="0" destOrd="0" presId="urn:microsoft.com/office/officeart/2018/2/layout/IconVerticalSolidList"/>
    <dgm:cxn modelId="{AC1A75E1-3515-491E-BF72-EFA90F863E05}" type="presParOf" srcId="{AC66D19A-8660-4D0A-89E7-D6E1A7E4F800}" destId="{946F4A3F-2A9B-437D-B2D5-72619D5207FC}" srcOrd="1" destOrd="0" presId="urn:microsoft.com/office/officeart/2018/2/layout/IconVerticalSolidList"/>
    <dgm:cxn modelId="{8B3B6428-9D6E-4F87-B5FA-73D1DD2099BC}" type="presParOf" srcId="{AC66D19A-8660-4D0A-89E7-D6E1A7E4F800}" destId="{2FDEE821-53E3-4762-B6FC-B69263C0D683}" srcOrd="2" destOrd="0" presId="urn:microsoft.com/office/officeart/2018/2/layout/IconVerticalSolidList"/>
    <dgm:cxn modelId="{856EE80E-3ECE-45DC-9AFA-66CC157BADFD}" type="presParOf" srcId="{AC66D19A-8660-4D0A-89E7-D6E1A7E4F800}" destId="{4FF62F59-4404-416A-8D36-3E2C8BDC25BE}" srcOrd="3" destOrd="0" presId="urn:microsoft.com/office/officeart/2018/2/layout/IconVerticalSolidList"/>
    <dgm:cxn modelId="{326BD6A3-7785-496C-B127-A9C0402730BC}" type="presParOf" srcId="{777FDB96-49DF-4D5B-85B7-60A6FDB438A0}" destId="{9368564E-7539-4CAC-B38A-D558CFF311C9}" srcOrd="11" destOrd="0" presId="urn:microsoft.com/office/officeart/2018/2/layout/IconVerticalSolidList"/>
    <dgm:cxn modelId="{12FD4111-34DB-4D84-B28F-099783F378D4}" type="presParOf" srcId="{777FDB96-49DF-4D5B-85B7-60A6FDB438A0}" destId="{5D79AD95-FCA9-4212-9B31-88A7F0996BE3}" srcOrd="12" destOrd="0" presId="urn:microsoft.com/office/officeart/2018/2/layout/IconVerticalSolidList"/>
    <dgm:cxn modelId="{B53A40F7-A01C-4A37-98E7-F7F600490650}" type="presParOf" srcId="{5D79AD95-FCA9-4212-9B31-88A7F0996BE3}" destId="{F016D7D2-363C-44A2-BC70-326168032E10}" srcOrd="0" destOrd="0" presId="urn:microsoft.com/office/officeart/2018/2/layout/IconVerticalSolidList"/>
    <dgm:cxn modelId="{8A87E6C2-550E-4A97-AD62-A1FC14994E29}" type="presParOf" srcId="{5D79AD95-FCA9-4212-9B31-88A7F0996BE3}" destId="{AB849EDC-2D84-4619-9C70-E55BDB28163C}" srcOrd="1" destOrd="0" presId="urn:microsoft.com/office/officeart/2018/2/layout/IconVerticalSolidList"/>
    <dgm:cxn modelId="{919B1028-A0D5-48B3-9645-C12951593F32}" type="presParOf" srcId="{5D79AD95-FCA9-4212-9B31-88A7F0996BE3}" destId="{3209A444-C925-4B9D-8EF2-F9F2BBBB4070}" srcOrd="2" destOrd="0" presId="urn:microsoft.com/office/officeart/2018/2/layout/IconVerticalSolidList"/>
    <dgm:cxn modelId="{462C4F32-CFB2-4A83-A575-06CE9E6ED722}" type="presParOf" srcId="{5D79AD95-FCA9-4212-9B31-88A7F0996BE3}" destId="{039BE17D-F288-4C99-AEE0-1BFDF3192F5F}" srcOrd="3" destOrd="0" presId="urn:microsoft.com/office/officeart/2018/2/layout/IconVerticalSolidList"/>
    <dgm:cxn modelId="{B5ADAC8D-63A7-46CD-88DA-5970BA7DDB07}" type="presParOf" srcId="{777FDB96-49DF-4D5B-85B7-60A6FDB438A0}" destId="{07DBB160-A80B-43F1-AA20-C98BA84A3482}" srcOrd="13" destOrd="0" presId="urn:microsoft.com/office/officeart/2018/2/layout/IconVerticalSolidList"/>
    <dgm:cxn modelId="{0301581C-3A6E-4164-8656-9741035FD20A}" type="presParOf" srcId="{777FDB96-49DF-4D5B-85B7-60A6FDB438A0}" destId="{51AEF545-9A48-4733-8813-5955948D954E}" srcOrd="14" destOrd="0" presId="urn:microsoft.com/office/officeart/2018/2/layout/IconVerticalSolidList"/>
    <dgm:cxn modelId="{B81F266B-FE65-45C4-B5F3-39570E443D36}" type="presParOf" srcId="{51AEF545-9A48-4733-8813-5955948D954E}" destId="{6C945890-DA41-4919-9FC2-9270CDBE9645}" srcOrd="0" destOrd="0" presId="urn:microsoft.com/office/officeart/2018/2/layout/IconVerticalSolidList"/>
    <dgm:cxn modelId="{298FF40A-C291-459C-958F-D936C129921C}" type="presParOf" srcId="{51AEF545-9A48-4733-8813-5955948D954E}" destId="{17DD3E29-8E88-4514-85D3-BECB7C5951B5}" srcOrd="1" destOrd="0" presId="urn:microsoft.com/office/officeart/2018/2/layout/IconVerticalSolidList"/>
    <dgm:cxn modelId="{47CD41E0-8F5B-4EF6-A1DE-5631309F6835}" type="presParOf" srcId="{51AEF545-9A48-4733-8813-5955948D954E}" destId="{19AAC404-D6FE-4D3A-8732-1CADEC661F9D}" srcOrd="2" destOrd="0" presId="urn:microsoft.com/office/officeart/2018/2/layout/IconVerticalSolidList"/>
    <dgm:cxn modelId="{84A9A3C0-183B-41BF-BDC0-3588D4678AE3}" type="presParOf" srcId="{51AEF545-9A48-4733-8813-5955948D954E}" destId="{2DDEE16F-4112-4447-A355-4E0E8DC1F4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D25BD-AFF4-434B-AE8F-EF5DADDA80C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D745F-F887-4EEF-97A7-BC16274BD018}">
      <dgm:prSet/>
      <dgm:spPr/>
      <dgm:t>
        <a:bodyPr/>
        <a:lstStyle/>
        <a:p>
          <a:r>
            <a:rPr lang="en-US"/>
            <a:t>Requirements:</a:t>
          </a:r>
        </a:p>
      </dgm:t>
    </dgm:pt>
    <dgm:pt modelId="{F1F9EB75-BC02-4345-97C2-19AB7ABBAF92}" type="parTrans" cxnId="{38AA563C-D5CC-4CDA-9744-D72812C71DA9}">
      <dgm:prSet/>
      <dgm:spPr/>
      <dgm:t>
        <a:bodyPr/>
        <a:lstStyle/>
        <a:p>
          <a:endParaRPr lang="en-US"/>
        </a:p>
      </dgm:t>
    </dgm:pt>
    <dgm:pt modelId="{E6C2158A-5A88-48EE-B7DB-92787F176963}" type="sibTrans" cxnId="{38AA563C-D5CC-4CDA-9744-D72812C71DA9}">
      <dgm:prSet/>
      <dgm:spPr/>
      <dgm:t>
        <a:bodyPr/>
        <a:lstStyle/>
        <a:p>
          <a:endParaRPr lang="en-US"/>
        </a:p>
      </dgm:t>
    </dgm:pt>
    <dgm:pt modelId="{7DF210EB-B5A3-4DD3-A303-1C6C6159CC2D}">
      <dgm:prSet/>
      <dgm:spPr/>
      <dgm:t>
        <a:bodyPr/>
        <a:lstStyle/>
        <a:p>
          <a:r>
            <a:rPr lang="en-US"/>
            <a:t>- Hardware: PC with Windows/Linux OS, 1.7-2.4GHz processor, 8GB RAM, 2GB GPU</a:t>
          </a:r>
        </a:p>
      </dgm:t>
    </dgm:pt>
    <dgm:pt modelId="{138D013D-D1AA-41B7-98D7-9DB3DFDD7654}" type="parTrans" cxnId="{1DBDBFF8-4830-440E-92DD-E66C4244E0EF}">
      <dgm:prSet/>
      <dgm:spPr/>
      <dgm:t>
        <a:bodyPr/>
        <a:lstStyle/>
        <a:p>
          <a:endParaRPr lang="en-US"/>
        </a:p>
      </dgm:t>
    </dgm:pt>
    <dgm:pt modelId="{FC974B39-622A-48F0-AFF2-C557EEFC295B}" type="sibTrans" cxnId="{1DBDBFF8-4830-440E-92DD-E66C4244E0EF}">
      <dgm:prSet/>
      <dgm:spPr/>
      <dgm:t>
        <a:bodyPr/>
        <a:lstStyle/>
        <a:p>
          <a:endParaRPr lang="en-US"/>
        </a:p>
      </dgm:t>
    </dgm:pt>
    <dgm:pt modelId="{E430D281-FACF-4183-9853-B52E3C671D64}">
      <dgm:prSet/>
      <dgm:spPr/>
      <dgm:t>
        <a:bodyPr/>
        <a:lstStyle/>
        <a:p>
          <a:r>
            <a:rPr lang="en-US"/>
            <a:t>- Software: Visual Studio Code, Python libraries (cv2, glob, os, numpy)</a:t>
          </a:r>
        </a:p>
      </dgm:t>
    </dgm:pt>
    <dgm:pt modelId="{6768ECB9-12D4-4825-9B18-7E4EFF6690EB}" type="parTrans" cxnId="{3774F0A2-7AB2-496C-9D40-21AC183BB68B}">
      <dgm:prSet/>
      <dgm:spPr/>
      <dgm:t>
        <a:bodyPr/>
        <a:lstStyle/>
        <a:p>
          <a:endParaRPr lang="en-US"/>
        </a:p>
      </dgm:t>
    </dgm:pt>
    <dgm:pt modelId="{A6428859-EA92-4667-B935-DCE8BF4B66A6}" type="sibTrans" cxnId="{3774F0A2-7AB2-496C-9D40-21AC183BB68B}">
      <dgm:prSet/>
      <dgm:spPr/>
      <dgm:t>
        <a:bodyPr/>
        <a:lstStyle/>
        <a:p>
          <a:endParaRPr lang="en-US"/>
        </a:p>
      </dgm:t>
    </dgm:pt>
    <dgm:pt modelId="{752214DD-CAF7-494F-9C8A-1230DFC0E0C9}">
      <dgm:prSet/>
      <dgm:spPr/>
      <dgm:t>
        <a:bodyPr/>
        <a:lstStyle/>
        <a:p>
          <a:r>
            <a:rPr lang="en-US"/>
            <a:t>Proposed System Architecture for Object Detection:</a:t>
          </a:r>
        </a:p>
      </dgm:t>
    </dgm:pt>
    <dgm:pt modelId="{7BFA5D16-D220-4990-B319-2E385E6E75FA}" type="parTrans" cxnId="{81F0B4F7-B751-4CF7-A686-352156BEB497}">
      <dgm:prSet/>
      <dgm:spPr/>
      <dgm:t>
        <a:bodyPr/>
        <a:lstStyle/>
        <a:p>
          <a:endParaRPr lang="en-US"/>
        </a:p>
      </dgm:t>
    </dgm:pt>
    <dgm:pt modelId="{66E84267-9C0F-4B9C-A6EC-25B2A9E6F2AD}" type="sibTrans" cxnId="{81F0B4F7-B751-4CF7-A686-352156BEB497}">
      <dgm:prSet/>
      <dgm:spPr/>
      <dgm:t>
        <a:bodyPr/>
        <a:lstStyle/>
        <a:p>
          <a:endParaRPr lang="en-US"/>
        </a:p>
      </dgm:t>
    </dgm:pt>
    <dgm:pt modelId="{093DA542-2EAC-4668-928A-BE5F9A38A3A4}">
      <dgm:prSet/>
      <dgm:spPr/>
      <dgm:t>
        <a:bodyPr/>
        <a:lstStyle/>
        <a:p>
          <a:r>
            <a:rPr lang="en-US"/>
            <a:t>- One-stage object detection: YOLO algorithm</a:t>
          </a:r>
        </a:p>
      </dgm:t>
    </dgm:pt>
    <dgm:pt modelId="{9D8B20B6-F4ED-4D12-92FB-392E94558BE1}" type="parTrans" cxnId="{26F6179E-7BCD-49BA-8EA3-0CAF61EB8590}">
      <dgm:prSet/>
      <dgm:spPr/>
      <dgm:t>
        <a:bodyPr/>
        <a:lstStyle/>
        <a:p>
          <a:endParaRPr lang="en-US"/>
        </a:p>
      </dgm:t>
    </dgm:pt>
    <dgm:pt modelId="{F5ABA43C-2339-4935-B306-66CE9067860F}" type="sibTrans" cxnId="{26F6179E-7BCD-49BA-8EA3-0CAF61EB8590}">
      <dgm:prSet/>
      <dgm:spPr/>
      <dgm:t>
        <a:bodyPr/>
        <a:lstStyle/>
        <a:p>
          <a:endParaRPr lang="en-US"/>
        </a:p>
      </dgm:t>
    </dgm:pt>
    <dgm:pt modelId="{82B9BE28-751A-45D4-9D19-637CFA1A509F}">
      <dgm:prSet/>
      <dgm:spPr/>
      <dgm:t>
        <a:bodyPr/>
        <a:lstStyle/>
        <a:p>
          <a:r>
            <a:rPr lang="en-US"/>
            <a:t>- Versions: YOLOv4 used in this project</a:t>
          </a:r>
        </a:p>
      </dgm:t>
    </dgm:pt>
    <dgm:pt modelId="{54906AD0-1A32-44AC-BFF4-E250DAFA8645}" type="parTrans" cxnId="{956B9DB2-2D4C-4009-AF36-21AE974BB9E4}">
      <dgm:prSet/>
      <dgm:spPr/>
      <dgm:t>
        <a:bodyPr/>
        <a:lstStyle/>
        <a:p>
          <a:endParaRPr lang="en-US"/>
        </a:p>
      </dgm:t>
    </dgm:pt>
    <dgm:pt modelId="{AE942F27-9391-4885-A2EA-730EE5FC9A98}" type="sibTrans" cxnId="{956B9DB2-2D4C-4009-AF36-21AE974BB9E4}">
      <dgm:prSet/>
      <dgm:spPr/>
      <dgm:t>
        <a:bodyPr/>
        <a:lstStyle/>
        <a:p>
          <a:endParaRPr lang="en-US"/>
        </a:p>
      </dgm:t>
    </dgm:pt>
    <dgm:pt modelId="{834C9529-3AE3-4C32-B350-62EF1D43F02D}" type="pres">
      <dgm:prSet presAssocID="{B97D25BD-AFF4-434B-AE8F-EF5DADDA80C9}" presName="vert0" presStyleCnt="0">
        <dgm:presLayoutVars>
          <dgm:dir/>
          <dgm:animOne val="branch"/>
          <dgm:animLvl val="lvl"/>
        </dgm:presLayoutVars>
      </dgm:prSet>
      <dgm:spPr/>
    </dgm:pt>
    <dgm:pt modelId="{F9022694-E4D7-4B41-B6C0-2E7A56E7DDBB}" type="pres">
      <dgm:prSet presAssocID="{79AD745F-F887-4EEF-97A7-BC16274BD018}" presName="thickLine" presStyleLbl="alignNode1" presStyleIdx="0" presStyleCnt="6"/>
      <dgm:spPr/>
    </dgm:pt>
    <dgm:pt modelId="{02E013D4-0ECD-4AD2-B651-FAA06A7A3CA2}" type="pres">
      <dgm:prSet presAssocID="{79AD745F-F887-4EEF-97A7-BC16274BD018}" presName="horz1" presStyleCnt="0"/>
      <dgm:spPr/>
    </dgm:pt>
    <dgm:pt modelId="{06737B9D-DEB3-49DC-BD3D-C992C4C09064}" type="pres">
      <dgm:prSet presAssocID="{79AD745F-F887-4EEF-97A7-BC16274BD018}" presName="tx1" presStyleLbl="revTx" presStyleIdx="0" presStyleCnt="6"/>
      <dgm:spPr/>
    </dgm:pt>
    <dgm:pt modelId="{9908D658-E9FD-495E-A5B5-721839712C9A}" type="pres">
      <dgm:prSet presAssocID="{79AD745F-F887-4EEF-97A7-BC16274BD018}" presName="vert1" presStyleCnt="0"/>
      <dgm:spPr/>
    </dgm:pt>
    <dgm:pt modelId="{D8C9399F-A162-405D-9249-29CCE083DFC5}" type="pres">
      <dgm:prSet presAssocID="{7DF210EB-B5A3-4DD3-A303-1C6C6159CC2D}" presName="thickLine" presStyleLbl="alignNode1" presStyleIdx="1" presStyleCnt="6"/>
      <dgm:spPr/>
    </dgm:pt>
    <dgm:pt modelId="{2350BBD6-3342-4537-9941-E1ABD544AC32}" type="pres">
      <dgm:prSet presAssocID="{7DF210EB-B5A3-4DD3-A303-1C6C6159CC2D}" presName="horz1" presStyleCnt="0"/>
      <dgm:spPr/>
    </dgm:pt>
    <dgm:pt modelId="{DC81DF1F-6408-4790-BEEA-24EF7A6CD1E6}" type="pres">
      <dgm:prSet presAssocID="{7DF210EB-B5A3-4DD3-A303-1C6C6159CC2D}" presName="tx1" presStyleLbl="revTx" presStyleIdx="1" presStyleCnt="6"/>
      <dgm:spPr/>
    </dgm:pt>
    <dgm:pt modelId="{1CD278E9-84FC-4EAE-93CA-B872B314AD10}" type="pres">
      <dgm:prSet presAssocID="{7DF210EB-B5A3-4DD3-A303-1C6C6159CC2D}" presName="vert1" presStyleCnt="0"/>
      <dgm:spPr/>
    </dgm:pt>
    <dgm:pt modelId="{9B2B86E3-80F7-417B-AB88-F7538AC6E083}" type="pres">
      <dgm:prSet presAssocID="{E430D281-FACF-4183-9853-B52E3C671D64}" presName="thickLine" presStyleLbl="alignNode1" presStyleIdx="2" presStyleCnt="6"/>
      <dgm:spPr/>
    </dgm:pt>
    <dgm:pt modelId="{58E88402-19B3-4432-8A81-0A07A3ADE942}" type="pres">
      <dgm:prSet presAssocID="{E430D281-FACF-4183-9853-B52E3C671D64}" presName="horz1" presStyleCnt="0"/>
      <dgm:spPr/>
    </dgm:pt>
    <dgm:pt modelId="{D86EC7F8-6989-4B02-9341-682A77FF6F5A}" type="pres">
      <dgm:prSet presAssocID="{E430D281-FACF-4183-9853-B52E3C671D64}" presName="tx1" presStyleLbl="revTx" presStyleIdx="2" presStyleCnt="6"/>
      <dgm:spPr/>
    </dgm:pt>
    <dgm:pt modelId="{960059B0-5CA5-49B1-94F0-635972CF38B0}" type="pres">
      <dgm:prSet presAssocID="{E430D281-FACF-4183-9853-B52E3C671D64}" presName="vert1" presStyleCnt="0"/>
      <dgm:spPr/>
    </dgm:pt>
    <dgm:pt modelId="{DD3108FA-4581-4E76-B10A-A6D7A2CD0541}" type="pres">
      <dgm:prSet presAssocID="{752214DD-CAF7-494F-9C8A-1230DFC0E0C9}" presName="thickLine" presStyleLbl="alignNode1" presStyleIdx="3" presStyleCnt="6"/>
      <dgm:spPr/>
    </dgm:pt>
    <dgm:pt modelId="{FDECF268-D9B9-4ADF-AA81-74CE1D706D00}" type="pres">
      <dgm:prSet presAssocID="{752214DD-CAF7-494F-9C8A-1230DFC0E0C9}" presName="horz1" presStyleCnt="0"/>
      <dgm:spPr/>
    </dgm:pt>
    <dgm:pt modelId="{5217ADE5-EC55-4A3B-BE47-2DF3A3D3A4DF}" type="pres">
      <dgm:prSet presAssocID="{752214DD-CAF7-494F-9C8A-1230DFC0E0C9}" presName="tx1" presStyleLbl="revTx" presStyleIdx="3" presStyleCnt="6"/>
      <dgm:spPr/>
    </dgm:pt>
    <dgm:pt modelId="{BCB4A67F-7C30-47FB-B2FA-E81DD2DE6A3F}" type="pres">
      <dgm:prSet presAssocID="{752214DD-CAF7-494F-9C8A-1230DFC0E0C9}" presName="vert1" presStyleCnt="0"/>
      <dgm:spPr/>
    </dgm:pt>
    <dgm:pt modelId="{BFA3DA22-AC6C-400C-9714-82BED82789D7}" type="pres">
      <dgm:prSet presAssocID="{093DA542-2EAC-4668-928A-BE5F9A38A3A4}" presName="thickLine" presStyleLbl="alignNode1" presStyleIdx="4" presStyleCnt="6"/>
      <dgm:spPr/>
    </dgm:pt>
    <dgm:pt modelId="{7E2CFCB3-BF21-43F9-9758-9D77AB09AAEF}" type="pres">
      <dgm:prSet presAssocID="{093DA542-2EAC-4668-928A-BE5F9A38A3A4}" presName="horz1" presStyleCnt="0"/>
      <dgm:spPr/>
    </dgm:pt>
    <dgm:pt modelId="{350D5486-8613-49A1-8C28-DAE33E4DFBE3}" type="pres">
      <dgm:prSet presAssocID="{093DA542-2EAC-4668-928A-BE5F9A38A3A4}" presName="tx1" presStyleLbl="revTx" presStyleIdx="4" presStyleCnt="6"/>
      <dgm:spPr/>
    </dgm:pt>
    <dgm:pt modelId="{6E212142-4789-4D37-B22D-EC8C80E9E447}" type="pres">
      <dgm:prSet presAssocID="{093DA542-2EAC-4668-928A-BE5F9A38A3A4}" presName="vert1" presStyleCnt="0"/>
      <dgm:spPr/>
    </dgm:pt>
    <dgm:pt modelId="{BB5275D1-D887-4FC4-A5C2-2CCA80699390}" type="pres">
      <dgm:prSet presAssocID="{82B9BE28-751A-45D4-9D19-637CFA1A509F}" presName="thickLine" presStyleLbl="alignNode1" presStyleIdx="5" presStyleCnt="6"/>
      <dgm:spPr/>
    </dgm:pt>
    <dgm:pt modelId="{B5891DF3-A70A-4640-A97D-CFF7E6DCD3B6}" type="pres">
      <dgm:prSet presAssocID="{82B9BE28-751A-45D4-9D19-637CFA1A509F}" presName="horz1" presStyleCnt="0"/>
      <dgm:spPr/>
    </dgm:pt>
    <dgm:pt modelId="{6978B9A4-C412-4CF2-B7C8-4071F35AD74B}" type="pres">
      <dgm:prSet presAssocID="{82B9BE28-751A-45D4-9D19-637CFA1A509F}" presName="tx1" presStyleLbl="revTx" presStyleIdx="5" presStyleCnt="6"/>
      <dgm:spPr/>
    </dgm:pt>
    <dgm:pt modelId="{083AD140-F11E-4D28-ACAE-D182A9999D8A}" type="pres">
      <dgm:prSet presAssocID="{82B9BE28-751A-45D4-9D19-637CFA1A509F}" presName="vert1" presStyleCnt="0"/>
      <dgm:spPr/>
    </dgm:pt>
  </dgm:ptLst>
  <dgm:cxnLst>
    <dgm:cxn modelId="{0FDF610D-BC18-4A47-8A59-FFF799151522}" type="presOf" srcId="{093DA542-2EAC-4668-928A-BE5F9A38A3A4}" destId="{350D5486-8613-49A1-8C28-DAE33E4DFBE3}" srcOrd="0" destOrd="0" presId="urn:microsoft.com/office/officeart/2008/layout/LinedList"/>
    <dgm:cxn modelId="{E01EB42A-C9A5-48CD-BAAD-7C1F82F1BA8C}" type="presOf" srcId="{752214DD-CAF7-494F-9C8A-1230DFC0E0C9}" destId="{5217ADE5-EC55-4A3B-BE47-2DF3A3D3A4DF}" srcOrd="0" destOrd="0" presId="urn:microsoft.com/office/officeart/2008/layout/LinedList"/>
    <dgm:cxn modelId="{4E46E12A-2D03-4378-880D-E4B630A08072}" type="presOf" srcId="{E430D281-FACF-4183-9853-B52E3C671D64}" destId="{D86EC7F8-6989-4B02-9341-682A77FF6F5A}" srcOrd="0" destOrd="0" presId="urn:microsoft.com/office/officeart/2008/layout/LinedList"/>
    <dgm:cxn modelId="{38AA563C-D5CC-4CDA-9744-D72812C71DA9}" srcId="{B97D25BD-AFF4-434B-AE8F-EF5DADDA80C9}" destId="{79AD745F-F887-4EEF-97A7-BC16274BD018}" srcOrd="0" destOrd="0" parTransId="{F1F9EB75-BC02-4345-97C2-19AB7ABBAF92}" sibTransId="{E6C2158A-5A88-48EE-B7DB-92787F176963}"/>
    <dgm:cxn modelId="{A7BFF85C-85F5-4E07-945C-E418F4B308D5}" type="presOf" srcId="{B97D25BD-AFF4-434B-AE8F-EF5DADDA80C9}" destId="{834C9529-3AE3-4C32-B350-62EF1D43F02D}" srcOrd="0" destOrd="0" presId="urn:microsoft.com/office/officeart/2008/layout/LinedList"/>
    <dgm:cxn modelId="{0EA6646A-D38A-4BC0-9D28-1A13D934D0A6}" type="presOf" srcId="{79AD745F-F887-4EEF-97A7-BC16274BD018}" destId="{06737B9D-DEB3-49DC-BD3D-C992C4C09064}" srcOrd="0" destOrd="0" presId="urn:microsoft.com/office/officeart/2008/layout/LinedList"/>
    <dgm:cxn modelId="{4B7A1B9C-09AF-407A-8FAC-B314C6E7A143}" type="presOf" srcId="{7DF210EB-B5A3-4DD3-A303-1C6C6159CC2D}" destId="{DC81DF1F-6408-4790-BEEA-24EF7A6CD1E6}" srcOrd="0" destOrd="0" presId="urn:microsoft.com/office/officeart/2008/layout/LinedList"/>
    <dgm:cxn modelId="{26F6179E-7BCD-49BA-8EA3-0CAF61EB8590}" srcId="{B97D25BD-AFF4-434B-AE8F-EF5DADDA80C9}" destId="{093DA542-2EAC-4668-928A-BE5F9A38A3A4}" srcOrd="4" destOrd="0" parTransId="{9D8B20B6-F4ED-4D12-92FB-392E94558BE1}" sibTransId="{F5ABA43C-2339-4935-B306-66CE9067860F}"/>
    <dgm:cxn modelId="{3774F0A2-7AB2-496C-9D40-21AC183BB68B}" srcId="{B97D25BD-AFF4-434B-AE8F-EF5DADDA80C9}" destId="{E430D281-FACF-4183-9853-B52E3C671D64}" srcOrd="2" destOrd="0" parTransId="{6768ECB9-12D4-4825-9B18-7E4EFF6690EB}" sibTransId="{A6428859-EA92-4667-B935-DCE8BF4B66A6}"/>
    <dgm:cxn modelId="{7DF21EA9-8712-4F0B-A05F-17CD9F702A51}" type="presOf" srcId="{82B9BE28-751A-45D4-9D19-637CFA1A509F}" destId="{6978B9A4-C412-4CF2-B7C8-4071F35AD74B}" srcOrd="0" destOrd="0" presId="urn:microsoft.com/office/officeart/2008/layout/LinedList"/>
    <dgm:cxn modelId="{956B9DB2-2D4C-4009-AF36-21AE974BB9E4}" srcId="{B97D25BD-AFF4-434B-AE8F-EF5DADDA80C9}" destId="{82B9BE28-751A-45D4-9D19-637CFA1A509F}" srcOrd="5" destOrd="0" parTransId="{54906AD0-1A32-44AC-BFF4-E250DAFA8645}" sibTransId="{AE942F27-9391-4885-A2EA-730EE5FC9A98}"/>
    <dgm:cxn modelId="{81F0B4F7-B751-4CF7-A686-352156BEB497}" srcId="{B97D25BD-AFF4-434B-AE8F-EF5DADDA80C9}" destId="{752214DD-CAF7-494F-9C8A-1230DFC0E0C9}" srcOrd="3" destOrd="0" parTransId="{7BFA5D16-D220-4990-B319-2E385E6E75FA}" sibTransId="{66E84267-9C0F-4B9C-A6EC-25B2A9E6F2AD}"/>
    <dgm:cxn modelId="{1DBDBFF8-4830-440E-92DD-E66C4244E0EF}" srcId="{B97D25BD-AFF4-434B-AE8F-EF5DADDA80C9}" destId="{7DF210EB-B5A3-4DD3-A303-1C6C6159CC2D}" srcOrd="1" destOrd="0" parTransId="{138D013D-D1AA-41B7-98D7-9DB3DFDD7654}" sibTransId="{FC974B39-622A-48F0-AFF2-C557EEFC295B}"/>
    <dgm:cxn modelId="{E20F231A-DBB6-4A54-86FB-67D9E96FDD30}" type="presParOf" srcId="{834C9529-3AE3-4C32-B350-62EF1D43F02D}" destId="{F9022694-E4D7-4B41-B6C0-2E7A56E7DDBB}" srcOrd="0" destOrd="0" presId="urn:microsoft.com/office/officeart/2008/layout/LinedList"/>
    <dgm:cxn modelId="{F76CA3F0-A766-4454-9395-258B234EE111}" type="presParOf" srcId="{834C9529-3AE3-4C32-B350-62EF1D43F02D}" destId="{02E013D4-0ECD-4AD2-B651-FAA06A7A3CA2}" srcOrd="1" destOrd="0" presId="urn:microsoft.com/office/officeart/2008/layout/LinedList"/>
    <dgm:cxn modelId="{92A635D5-2545-4499-9688-8A746674D25C}" type="presParOf" srcId="{02E013D4-0ECD-4AD2-B651-FAA06A7A3CA2}" destId="{06737B9D-DEB3-49DC-BD3D-C992C4C09064}" srcOrd="0" destOrd="0" presId="urn:microsoft.com/office/officeart/2008/layout/LinedList"/>
    <dgm:cxn modelId="{B53B052A-8F25-4BB7-BFEC-25F70BCBF400}" type="presParOf" srcId="{02E013D4-0ECD-4AD2-B651-FAA06A7A3CA2}" destId="{9908D658-E9FD-495E-A5B5-721839712C9A}" srcOrd="1" destOrd="0" presId="urn:microsoft.com/office/officeart/2008/layout/LinedList"/>
    <dgm:cxn modelId="{86A7E270-6E9C-4816-A46C-FE175CE495AC}" type="presParOf" srcId="{834C9529-3AE3-4C32-B350-62EF1D43F02D}" destId="{D8C9399F-A162-405D-9249-29CCE083DFC5}" srcOrd="2" destOrd="0" presId="urn:microsoft.com/office/officeart/2008/layout/LinedList"/>
    <dgm:cxn modelId="{94BBBFC5-C70C-4D88-B347-90F7D521026E}" type="presParOf" srcId="{834C9529-3AE3-4C32-B350-62EF1D43F02D}" destId="{2350BBD6-3342-4537-9941-E1ABD544AC32}" srcOrd="3" destOrd="0" presId="urn:microsoft.com/office/officeart/2008/layout/LinedList"/>
    <dgm:cxn modelId="{F11C0C78-1C6E-4E80-94E8-D09006A32675}" type="presParOf" srcId="{2350BBD6-3342-4537-9941-E1ABD544AC32}" destId="{DC81DF1F-6408-4790-BEEA-24EF7A6CD1E6}" srcOrd="0" destOrd="0" presId="urn:microsoft.com/office/officeart/2008/layout/LinedList"/>
    <dgm:cxn modelId="{99DFDB71-D6A8-4866-80BB-FA6D4E232EB0}" type="presParOf" srcId="{2350BBD6-3342-4537-9941-E1ABD544AC32}" destId="{1CD278E9-84FC-4EAE-93CA-B872B314AD10}" srcOrd="1" destOrd="0" presId="urn:microsoft.com/office/officeart/2008/layout/LinedList"/>
    <dgm:cxn modelId="{914618A5-0469-4DBB-AD84-4D42DF444E7F}" type="presParOf" srcId="{834C9529-3AE3-4C32-B350-62EF1D43F02D}" destId="{9B2B86E3-80F7-417B-AB88-F7538AC6E083}" srcOrd="4" destOrd="0" presId="urn:microsoft.com/office/officeart/2008/layout/LinedList"/>
    <dgm:cxn modelId="{1AF5BF95-15D4-4A1C-9B00-51638E75A793}" type="presParOf" srcId="{834C9529-3AE3-4C32-B350-62EF1D43F02D}" destId="{58E88402-19B3-4432-8A81-0A07A3ADE942}" srcOrd="5" destOrd="0" presId="urn:microsoft.com/office/officeart/2008/layout/LinedList"/>
    <dgm:cxn modelId="{0A948A94-EBDD-4A4E-AE93-499E0723AE79}" type="presParOf" srcId="{58E88402-19B3-4432-8A81-0A07A3ADE942}" destId="{D86EC7F8-6989-4B02-9341-682A77FF6F5A}" srcOrd="0" destOrd="0" presId="urn:microsoft.com/office/officeart/2008/layout/LinedList"/>
    <dgm:cxn modelId="{F27A75C2-F4D0-4F57-8F49-ABDF00D21E00}" type="presParOf" srcId="{58E88402-19B3-4432-8A81-0A07A3ADE942}" destId="{960059B0-5CA5-49B1-94F0-635972CF38B0}" srcOrd="1" destOrd="0" presId="urn:microsoft.com/office/officeart/2008/layout/LinedList"/>
    <dgm:cxn modelId="{AA71712D-9EA7-4A34-BC11-E7F1A13CB1E2}" type="presParOf" srcId="{834C9529-3AE3-4C32-B350-62EF1D43F02D}" destId="{DD3108FA-4581-4E76-B10A-A6D7A2CD0541}" srcOrd="6" destOrd="0" presId="urn:microsoft.com/office/officeart/2008/layout/LinedList"/>
    <dgm:cxn modelId="{41A0472C-E703-4698-8350-F13DC5ED7BF3}" type="presParOf" srcId="{834C9529-3AE3-4C32-B350-62EF1D43F02D}" destId="{FDECF268-D9B9-4ADF-AA81-74CE1D706D00}" srcOrd="7" destOrd="0" presId="urn:microsoft.com/office/officeart/2008/layout/LinedList"/>
    <dgm:cxn modelId="{54E84C6A-D809-47AB-B411-4139470E1DB6}" type="presParOf" srcId="{FDECF268-D9B9-4ADF-AA81-74CE1D706D00}" destId="{5217ADE5-EC55-4A3B-BE47-2DF3A3D3A4DF}" srcOrd="0" destOrd="0" presId="urn:microsoft.com/office/officeart/2008/layout/LinedList"/>
    <dgm:cxn modelId="{43E13156-3318-46A0-A9D0-40F04D45DE7C}" type="presParOf" srcId="{FDECF268-D9B9-4ADF-AA81-74CE1D706D00}" destId="{BCB4A67F-7C30-47FB-B2FA-E81DD2DE6A3F}" srcOrd="1" destOrd="0" presId="urn:microsoft.com/office/officeart/2008/layout/LinedList"/>
    <dgm:cxn modelId="{E2BAAF94-39EB-422F-BE08-CDF4FF848A07}" type="presParOf" srcId="{834C9529-3AE3-4C32-B350-62EF1D43F02D}" destId="{BFA3DA22-AC6C-400C-9714-82BED82789D7}" srcOrd="8" destOrd="0" presId="urn:microsoft.com/office/officeart/2008/layout/LinedList"/>
    <dgm:cxn modelId="{35B46780-E58E-4D23-951D-CF238E1AC8C7}" type="presParOf" srcId="{834C9529-3AE3-4C32-B350-62EF1D43F02D}" destId="{7E2CFCB3-BF21-43F9-9758-9D77AB09AAEF}" srcOrd="9" destOrd="0" presId="urn:microsoft.com/office/officeart/2008/layout/LinedList"/>
    <dgm:cxn modelId="{E6EB48E5-8279-4BA7-92E7-BF46F3554BC1}" type="presParOf" srcId="{7E2CFCB3-BF21-43F9-9758-9D77AB09AAEF}" destId="{350D5486-8613-49A1-8C28-DAE33E4DFBE3}" srcOrd="0" destOrd="0" presId="urn:microsoft.com/office/officeart/2008/layout/LinedList"/>
    <dgm:cxn modelId="{15B7C6F5-B65A-458E-BA35-EC2F3E756BFE}" type="presParOf" srcId="{7E2CFCB3-BF21-43F9-9758-9D77AB09AAEF}" destId="{6E212142-4789-4D37-B22D-EC8C80E9E447}" srcOrd="1" destOrd="0" presId="urn:microsoft.com/office/officeart/2008/layout/LinedList"/>
    <dgm:cxn modelId="{AF199A92-4FA9-4415-9322-44A20EA73FBF}" type="presParOf" srcId="{834C9529-3AE3-4C32-B350-62EF1D43F02D}" destId="{BB5275D1-D887-4FC4-A5C2-2CCA80699390}" srcOrd="10" destOrd="0" presId="urn:microsoft.com/office/officeart/2008/layout/LinedList"/>
    <dgm:cxn modelId="{EA94FC8E-E788-4EDA-A741-6CE3AD03969E}" type="presParOf" srcId="{834C9529-3AE3-4C32-B350-62EF1D43F02D}" destId="{B5891DF3-A70A-4640-A97D-CFF7E6DCD3B6}" srcOrd="11" destOrd="0" presId="urn:microsoft.com/office/officeart/2008/layout/LinedList"/>
    <dgm:cxn modelId="{888EE84D-4057-4844-A6D6-2B0D3C0A90D8}" type="presParOf" srcId="{B5891DF3-A70A-4640-A97D-CFF7E6DCD3B6}" destId="{6978B9A4-C412-4CF2-B7C8-4071F35AD74B}" srcOrd="0" destOrd="0" presId="urn:microsoft.com/office/officeart/2008/layout/LinedList"/>
    <dgm:cxn modelId="{8B1B30CC-19DC-4016-9104-E786F8D055E3}" type="presParOf" srcId="{B5891DF3-A70A-4640-A97D-CFF7E6DCD3B6}" destId="{083AD140-F11E-4D28-ACAE-D182A9999D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37F0B-DCAC-4543-9301-691A092ED21F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EC66-C484-4F8B-8168-041B63BD20CA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Deep learning techniques used for traffic density, speed, and flow prediction</a:t>
          </a:r>
        </a:p>
      </dsp:txBody>
      <dsp:txXfrm>
        <a:off x="25435" y="2276522"/>
        <a:ext cx="1800000" cy="720000"/>
      </dsp:txXfrm>
    </dsp:sp>
    <dsp:sp modelId="{9BB3AAEE-597B-4D4F-B1FA-4E288D923C41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C3C02-F067-4B2A-94DB-89B907069EA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Mining Road Network Correlation for traffic estimation</a:t>
          </a:r>
        </a:p>
      </dsp:txBody>
      <dsp:txXfrm>
        <a:off x="2140435" y="2276522"/>
        <a:ext cx="1800000" cy="720000"/>
      </dsp:txXfrm>
    </dsp:sp>
    <dsp:sp modelId="{A1844350-846C-4D55-A9C2-0C405723591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9219E-487B-47BA-82A0-28F1AE5929E5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Machine learning algorithms applied to urban traffic congestion</a:t>
          </a:r>
        </a:p>
      </dsp:txBody>
      <dsp:txXfrm>
        <a:off x="4255435" y="2276522"/>
        <a:ext cx="1800000" cy="720000"/>
      </dsp:txXfrm>
    </dsp:sp>
    <dsp:sp modelId="{7E0AB53A-B3C2-4BBB-8534-69859026090A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B3F21-9209-4084-AB9B-34947CCFFD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Navigation devices and applications for traffic prediction services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1F802-D659-4609-98A2-76B802EEF0A1}">
      <dsp:nvSpPr>
        <dsp:cNvPr id="0" name=""/>
        <dsp:cNvSpPr/>
      </dsp:nvSpPr>
      <dsp:spPr>
        <a:xfrm>
          <a:off x="0" y="717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C2C7F-9BEC-4825-B96F-E74B76B2358F}">
      <dsp:nvSpPr>
        <dsp:cNvPr id="0" name=""/>
        <dsp:cNvSpPr/>
      </dsp:nvSpPr>
      <dsp:spPr>
        <a:xfrm>
          <a:off x="182349" y="136349"/>
          <a:ext cx="331544" cy="33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DD20-3C37-447E-A7D3-CF0560287024}">
      <dsp:nvSpPr>
        <dsp:cNvPr id="0" name=""/>
        <dsp:cNvSpPr/>
      </dsp:nvSpPr>
      <dsp:spPr>
        <a:xfrm>
          <a:off x="696242" y="717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Problem:</a:t>
          </a:r>
        </a:p>
      </dsp:txBody>
      <dsp:txXfrm>
        <a:off x="696242" y="717"/>
        <a:ext cx="4029958" cy="602807"/>
      </dsp:txXfrm>
    </dsp:sp>
    <dsp:sp modelId="{B2784371-760D-4095-BFEE-1662B5AFBD39}">
      <dsp:nvSpPr>
        <dsp:cNvPr id="0" name=""/>
        <dsp:cNvSpPr/>
      </dsp:nvSpPr>
      <dsp:spPr>
        <a:xfrm>
          <a:off x="0" y="754227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A200C-933A-4A39-9BAC-BC410A67AF87}">
      <dsp:nvSpPr>
        <dsp:cNvPr id="0" name=""/>
        <dsp:cNvSpPr/>
      </dsp:nvSpPr>
      <dsp:spPr>
        <a:xfrm>
          <a:off x="182349" y="889858"/>
          <a:ext cx="331544" cy="33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CE5D-0120-40A2-9BBB-CAD5723A05DC}">
      <dsp:nvSpPr>
        <dsp:cNvPr id="0" name=""/>
        <dsp:cNvSpPr/>
      </dsp:nvSpPr>
      <dsp:spPr>
        <a:xfrm>
          <a:off x="696242" y="754227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Huge demand for accurate and efficient traffic forecasting services</a:t>
          </a:r>
        </a:p>
      </dsp:txBody>
      <dsp:txXfrm>
        <a:off x="696242" y="754227"/>
        <a:ext cx="4029958" cy="602807"/>
      </dsp:txXfrm>
    </dsp:sp>
    <dsp:sp modelId="{0DD473B4-E7DE-4DF7-ACE1-0B971BF250D0}">
      <dsp:nvSpPr>
        <dsp:cNvPr id="0" name=""/>
        <dsp:cNvSpPr/>
      </dsp:nvSpPr>
      <dsp:spPr>
        <a:xfrm>
          <a:off x="0" y="1507736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26003-F777-4B35-BDD6-945812A387CE}">
      <dsp:nvSpPr>
        <dsp:cNvPr id="0" name=""/>
        <dsp:cNvSpPr/>
      </dsp:nvSpPr>
      <dsp:spPr>
        <a:xfrm>
          <a:off x="182349" y="1643368"/>
          <a:ext cx="331544" cy="33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AC9B8-1A8A-44D2-9BE6-3E72A3304AD3}">
      <dsp:nvSpPr>
        <dsp:cNvPr id="0" name=""/>
        <dsp:cNvSpPr/>
      </dsp:nvSpPr>
      <dsp:spPr>
        <a:xfrm>
          <a:off x="696242" y="1507736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Essential for traffic regulations, route planning, and ETA prediction</a:t>
          </a:r>
        </a:p>
      </dsp:txBody>
      <dsp:txXfrm>
        <a:off x="696242" y="1507736"/>
        <a:ext cx="4029958" cy="602807"/>
      </dsp:txXfrm>
    </dsp:sp>
    <dsp:sp modelId="{B1E32A75-C9B4-4F43-AD9E-B60C9E09B6E2}">
      <dsp:nvSpPr>
        <dsp:cNvPr id="0" name=""/>
        <dsp:cNvSpPr/>
      </dsp:nvSpPr>
      <dsp:spPr>
        <a:xfrm>
          <a:off x="0" y="2261245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59C08-50F2-4365-80A9-29D2E9EB2791}">
      <dsp:nvSpPr>
        <dsp:cNvPr id="0" name=""/>
        <dsp:cNvSpPr/>
      </dsp:nvSpPr>
      <dsp:spPr>
        <a:xfrm>
          <a:off x="182349" y="2396877"/>
          <a:ext cx="331544" cy="33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CA953-235C-4560-B609-DDF121988701}">
      <dsp:nvSpPr>
        <dsp:cNvPr id="0" name=""/>
        <dsp:cNvSpPr/>
      </dsp:nvSpPr>
      <dsp:spPr>
        <a:xfrm>
          <a:off x="696242" y="2261245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Objectives:</a:t>
          </a:r>
        </a:p>
      </dsp:txBody>
      <dsp:txXfrm>
        <a:off x="696242" y="2261245"/>
        <a:ext cx="4029958" cy="602807"/>
      </dsp:txXfrm>
    </dsp:sp>
    <dsp:sp modelId="{ADF412C3-B82D-452B-8AD8-FB984489D288}">
      <dsp:nvSpPr>
        <dsp:cNvPr id="0" name=""/>
        <dsp:cNvSpPr/>
      </dsp:nvSpPr>
      <dsp:spPr>
        <a:xfrm>
          <a:off x="0" y="3014755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54E06-20F1-4501-B508-7D0DCA408357}">
      <dsp:nvSpPr>
        <dsp:cNvPr id="0" name=""/>
        <dsp:cNvSpPr/>
      </dsp:nvSpPr>
      <dsp:spPr>
        <a:xfrm>
          <a:off x="182349" y="3150387"/>
          <a:ext cx="331544" cy="33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C66ED-CED4-4659-A0FB-0D769E572B8F}">
      <dsp:nvSpPr>
        <dsp:cNvPr id="0" name=""/>
        <dsp:cNvSpPr/>
      </dsp:nvSpPr>
      <dsp:spPr>
        <a:xfrm>
          <a:off x="696242" y="3014755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Develop a powerful traffic prediction model</a:t>
          </a:r>
        </a:p>
      </dsp:txBody>
      <dsp:txXfrm>
        <a:off x="696242" y="3014755"/>
        <a:ext cx="4029958" cy="602807"/>
      </dsp:txXfrm>
    </dsp:sp>
    <dsp:sp modelId="{92D84331-2DE5-4FC4-9AC8-47F66EBFAB4E}">
      <dsp:nvSpPr>
        <dsp:cNvPr id="0" name=""/>
        <dsp:cNvSpPr/>
      </dsp:nvSpPr>
      <dsp:spPr>
        <a:xfrm>
          <a:off x="0" y="3768264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F4A3F-2A9B-437D-B2D5-72619D5207FC}">
      <dsp:nvSpPr>
        <dsp:cNvPr id="0" name=""/>
        <dsp:cNvSpPr/>
      </dsp:nvSpPr>
      <dsp:spPr>
        <a:xfrm>
          <a:off x="182349" y="3903896"/>
          <a:ext cx="331544" cy="3315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62F59-4404-416A-8D36-3E2C8BDC25BE}">
      <dsp:nvSpPr>
        <dsp:cNvPr id="0" name=""/>
        <dsp:cNvSpPr/>
      </dsp:nvSpPr>
      <dsp:spPr>
        <a:xfrm>
          <a:off x="696242" y="3768264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Accurate prediction during normal and abnormal traffic conditions</a:t>
          </a:r>
        </a:p>
      </dsp:txBody>
      <dsp:txXfrm>
        <a:off x="696242" y="3768264"/>
        <a:ext cx="4029958" cy="602807"/>
      </dsp:txXfrm>
    </dsp:sp>
    <dsp:sp modelId="{F016D7D2-363C-44A2-BC70-326168032E10}">
      <dsp:nvSpPr>
        <dsp:cNvPr id="0" name=""/>
        <dsp:cNvSpPr/>
      </dsp:nvSpPr>
      <dsp:spPr>
        <a:xfrm>
          <a:off x="0" y="4521774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49EDC-2D84-4619-9C70-E55BDB28163C}">
      <dsp:nvSpPr>
        <dsp:cNvPr id="0" name=""/>
        <dsp:cNvSpPr/>
      </dsp:nvSpPr>
      <dsp:spPr>
        <a:xfrm>
          <a:off x="182349" y="4657406"/>
          <a:ext cx="331544" cy="3315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E17D-F288-4C99-AEE0-1BFDF3192F5F}">
      <dsp:nvSpPr>
        <dsp:cNvPr id="0" name=""/>
        <dsp:cNvSpPr/>
      </dsp:nvSpPr>
      <dsp:spPr>
        <a:xfrm>
          <a:off x="696242" y="4521774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Easy implementation without burdensome calibration and maintenance</a:t>
          </a:r>
        </a:p>
      </dsp:txBody>
      <dsp:txXfrm>
        <a:off x="696242" y="4521774"/>
        <a:ext cx="4029958" cy="602807"/>
      </dsp:txXfrm>
    </dsp:sp>
    <dsp:sp modelId="{6C945890-DA41-4919-9FC2-9270CDBE9645}">
      <dsp:nvSpPr>
        <dsp:cNvPr id="0" name=""/>
        <dsp:cNvSpPr/>
      </dsp:nvSpPr>
      <dsp:spPr>
        <a:xfrm>
          <a:off x="0" y="5275283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D3E29-8E88-4514-85D3-BECB7C5951B5}">
      <dsp:nvSpPr>
        <dsp:cNvPr id="0" name=""/>
        <dsp:cNvSpPr/>
      </dsp:nvSpPr>
      <dsp:spPr>
        <a:xfrm>
          <a:off x="182349" y="5410915"/>
          <a:ext cx="331544" cy="3315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E16F-4112-4447-A355-4E0E8DC1F4C2}">
      <dsp:nvSpPr>
        <dsp:cNvPr id="0" name=""/>
        <dsp:cNvSpPr/>
      </dsp:nvSpPr>
      <dsp:spPr>
        <a:xfrm>
          <a:off x="696242" y="5275283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Predict traffic based on CCTV camera feed</a:t>
          </a:r>
        </a:p>
      </dsp:txBody>
      <dsp:txXfrm>
        <a:off x="696242" y="5275283"/>
        <a:ext cx="4029958" cy="602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22694-E4D7-4B41-B6C0-2E7A56E7DDBB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37B9D-DEB3-49DC-BD3D-C992C4C09064}">
      <dsp:nvSpPr>
        <dsp:cNvPr id="0" name=""/>
        <dsp:cNvSpPr/>
      </dsp:nvSpPr>
      <dsp:spPr>
        <a:xfrm>
          <a:off x="0" y="2870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Requirements:</a:t>
          </a:r>
        </a:p>
      </dsp:txBody>
      <dsp:txXfrm>
        <a:off x="0" y="2870"/>
        <a:ext cx="4726201" cy="978844"/>
      </dsp:txXfrm>
    </dsp:sp>
    <dsp:sp modelId="{D8C9399F-A162-405D-9249-29CCE083DFC5}">
      <dsp:nvSpPr>
        <dsp:cNvPr id="0" name=""/>
        <dsp:cNvSpPr/>
      </dsp:nvSpPr>
      <dsp:spPr>
        <a:xfrm>
          <a:off x="0" y="981715"/>
          <a:ext cx="4726201" cy="0"/>
        </a:xfrm>
        <a:prstGeom prst="lin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1DF1F-6408-4790-BEEA-24EF7A6CD1E6}">
      <dsp:nvSpPr>
        <dsp:cNvPr id="0" name=""/>
        <dsp:cNvSpPr/>
      </dsp:nvSpPr>
      <dsp:spPr>
        <a:xfrm>
          <a:off x="0" y="981715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Hardware: PC with Windows/Linux OS, 1.7-2.4GHz processor, 8GB RAM, 2GB GPU</a:t>
          </a:r>
        </a:p>
      </dsp:txBody>
      <dsp:txXfrm>
        <a:off x="0" y="981715"/>
        <a:ext cx="4726201" cy="978844"/>
      </dsp:txXfrm>
    </dsp:sp>
    <dsp:sp modelId="{9B2B86E3-80F7-417B-AB88-F7538AC6E083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EC7F8-6989-4B02-9341-682A77FF6F5A}">
      <dsp:nvSpPr>
        <dsp:cNvPr id="0" name=""/>
        <dsp:cNvSpPr/>
      </dsp:nvSpPr>
      <dsp:spPr>
        <a:xfrm>
          <a:off x="0" y="196055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Software: Visual Studio Code, Python libraries (cv2, glob, os, numpy)</a:t>
          </a:r>
        </a:p>
      </dsp:txBody>
      <dsp:txXfrm>
        <a:off x="0" y="1960559"/>
        <a:ext cx="4726201" cy="978844"/>
      </dsp:txXfrm>
    </dsp:sp>
    <dsp:sp modelId="{DD3108FA-4581-4E76-B10A-A6D7A2CD0541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7ADE5-EC55-4A3B-BE47-2DF3A3D3A4DF}">
      <dsp:nvSpPr>
        <dsp:cNvPr id="0" name=""/>
        <dsp:cNvSpPr/>
      </dsp:nvSpPr>
      <dsp:spPr>
        <a:xfrm>
          <a:off x="0" y="2939404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Proposed System Architecture for Object Detection:</a:t>
          </a:r>
        </a:p>
      </dsp:txBody>
      <dsp:txXfrm>
        <a:off x="0" y="2939404"/>
        <a:ext cx="4726201" cy="978844"/>
      </dsp:txXfrm>
    </dsp:sp>
    <dsp:sp modelId="{BFA3DA22-AC6C-400C-9714-82BED82789D7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5486-8613-49A1-8C28-DAE33E4DFBE3}">
      <dsp:nvSpPr>
        <dsp:cNvPr id="0" name=""/>
        <dsp:cNvSpPr/>
      </dsp:nvSpPr>
      <dsp:spPr>
        <a:xfrm>
          <a:off x="0" y="391824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One-stage object detection: YOLO algorithm</a:t>
          </a:r>
        </a:p>
      </dsp:txBody>
      <dsp:txXfrm>
        <a:off x="0" y="3918249"/>
        <a:ext cx="4726201" cy="978844"/>
      </dsp:txXfrm>
    </dsp:sp>
    <dsp:sp modelId="{BB5275D1-D887-4FC4-A5C2-2CCA80699390}">
      <dsp:nvSpPr>
        <dsp:cNvPr id="0" name=""/>
        <dsp:cNvSpPr/>
      </dsp:nvSpPr>
      <dsp:spPr>
        <a:xfrm>
          <a:off x="0" y="4897093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8B9A4-C412-4CF2-B7C8-4071F35AD74B}">
      <dsp:nvSpPr>
        <dsp:cNvPr id="0" name=""/>
        <dsp:cNvSpPr/>
      </dsp:nvSpPr>
      <dsp:spPr>
        <a:xfrm>
          <a:off x="0" y="4897093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Versions: YOLOv4 used in this project</a:t>
          </a:r>
        </a:p>
      </dsp:txBody>
      <dsp:txXfrm>
        <a:off x="0" y="4897093"/>
        <a:ext cx="4726201" cy="97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80CFD8A1-9F3F-8108-8FF1-7331346A5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/>
              <a:t>Intelligent Traffic Flow Detection Using Deep Neural Network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 b="1" dirty="0"/>
              <a:t>By Prateesh Talasu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Code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 dirty="0"/>
          </a:p>
          <a:p>
            <a:r>
              <a:rPr lang="en-US" sz="2100" dirty="0"/>
              <a:t># Frame extraction</a:t>
            </a:r>
          </a:p>
          <a:p>
            <a:r>
              <a:rPr lang="en-US" sz="2100" dirty="0"/>
              <a:t># Vehicle detection</a:t>
            </a:r>
          </a:p>
          <a:p>
            <a:r>
              <a:rPr lang="en-US" sz="2100" dirty="0"/>
              <a:t># Vehicle counting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Result Analysis and Output</a:t>
            </a:r>
            <a:br>
              <a:rPr lang="en-US" sz="2400" b="1" dirty="0"/>
            </a:br>
            <a:endParaRPr lang="en-US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576471"/>
            <a:ext cx="4299237" cy="573362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Vehicle count threshold for traffic type classification</a:t>
            </a:r>
          </a:p>
          <a:p>
            <a:r>
              <a:rPr lang="en-US" sz="1700" dirty="0"/>
              <a:t>Heavy traffic: count &gt; 15</a:t>
            </a:r>
          </a:p>
          <a:p>
            <a:r>
              <a:rPr lang="en-US" sz="1700" dirty="0"/>
              <a:t>Low traffic: 10 &lt; count &lt;= 15</a:t>
            </a:r>
          </a:p>
          <a:p>
            <a:r>
              <a:rPr lang="en-US" sz="1700" dirty="0"/>
              <a:t>No traffic: count &lt;= 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vytraff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67" y="773518"/>
            <a:ext cx="3298075" cy="2135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wtraff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67" y="3768106"/>
            <a:ext cx="3296677" cy="23983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- Developed an accurate and efficient traffic prediction model using YOLO algorithm</a:t>
            </a:r>
          </a:p>
          <a:p>
            <a:r>
              <a:rPr lang="en-US" sz="2100"/>
              <a:t>- Can be used for GPS navigation, maps, and traffic diversion</a:t>
            </a:r>
          </a:p>
          <a:p>
            <a:r>
              <a:rPr lang="en-US" sz="2100"/>
              <a:t>- Identifies heavy, low, and no traffic areas for route planning</a:t>
            </a:r>
          </a:p>
          <a:p>
            <a:r>
              <a:rPr lang="en-US" sz="2100"/>
              <a:t>- Scope for further improvements and integration with 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[1] Meena et al. (2020), Traffic Prediction for ITS using ML</a:t>
            </a:r>
          </a:p>
          <a:p>
            <a:r>
              <a:rPr lang="en-US" sz="2100"/>
              <a:t>[2] Lin &amp; Sun (2018), A YOLO-Based Traffic Counting System</a:t>
            </a:r>
          </a:p>
          <a:p>
            <a:r>
              <a:rPr lang="en-US" sz="2100"/>
              <a:t>[3] Oltean et al. (2020), Real-Time Vehicle Counting with YOLO</a:t>
            </a:r>
          </a:p>
          <a:p>
            <a:r>
              <a:rPr lang="en-US" sz="2100"/>
              <a:t>[4] Pavani &amp; Ramya (2022), Traffic Flow Detection Algorithms</a:t>
            </a:r>
          </a:p>
          <a:p>
            <a:r>
              <a:rPr lang="en-US" sz="2100"/>
              <a:t>[5] Karthika et al. (2019), A Research of Traffic Prediction using 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700"/>
              <a:t>Introduction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Traffic data plays an important role whenever we want to know traffic flow.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This flow of traffic can be used to analyze and make better decisions regarding traffic.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The traffic flow prediction is mainly based on real-time data which is collected with the help of various cameras and video.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In recent times, deep learning concepts have been used to detect traffic flow predictions.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Deep Neural Networks (DNNs) are powerful models that can achieve excellent performance on learning tasks.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DNNs work well whenever labeled features are available.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Our method uses the Yolov4 algorithm to make super-fast vehicle detectors with speed and high quality in terms of accuracy.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0EEE5"/>
                </a:highlight>
              </a:rPr>
              <a:t>Our main result is to find the state of traffic by giving the video as an input which uses Yolov4 as an algorithm.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4759F-A5A5-A890-9C4D-FF7977D5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95" r="22119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Literature Survey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787CD2-493F-FCD3-F53B-5995730B8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399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Problem Identification and Objectives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1F309D2-9309-5814-D531-DCFA655E6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33308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rchictec.png"/>
          <p:cNvPicPr>
            <a:picLocks noChangeAspect="1"/>
          </p:cNvPicPr>
          <p:nvPr/>
        </p:nvPicPr>
        <p:blipFill rotWithShape="1">
          <a:blip r:embed="rId2"/>
          <a:srcRect l="25328" r="23287" b="3"/>
          <a:stretch/>
        </p:blipFill>
        <p:spPr>
          <a:xfrm>
            <a:off x="5929473" y="341"/>
            <a:ext cx="3029755" cy="687581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5344" y="2945176"/>
            <a:ext cx="2238702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System Design</a:t>
            </a:r>
          </a:p>
        </p:txBody>
      </p:sp>
      <p:pic>
        <p:nvPicPr>
          <p:cNvPr id="3" name="Picture 2" descr="Sflow.png"/>
          <p:cNvPicPr>
            <a:picLocks noChangeAspect="1"/>
          </p:cNvPicPr>
          <p:nvPr/>
        </p:nvPicPr>
        <p:blipFill rotWithShape="1">
          <a:blip r:embed="rId3"/>
          <a:srcRect l="4714" r="4413" b="-2"/>
          <a:stretch/>
        </p:blipFill>
        <p:spPr>
          <a:xfrm>
            <a:off x="2836484" y="341"/>
            <a:ext cx="3092989" cy="6876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Proposed System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DF8D699-A07B-0EF2-73CE-CBE906795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35052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637763"/>
            <a:ext cx="3233024" cy="1627274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</a:rPr>
              <a:t>YOLO Algorithm for Traffic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67" y="2372156"/>
            <a:ext cx="3429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7" y="2581065"/>
            <a:ext cx="3213312" cy="3633467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 Divides input image into cells (19x19 grid)</a:t>
            </a:r>
          </a:p>
          <a:p>
            <a:r>
              <a:rPr lang="en-US" sz="1700" dirty="0">
                <a:solidFill>
                  <a:schemeClr val="bg1"/>
                </a:solidFill>
              </a:rPr>
              <a:t>- Each cell locates K-bounding boxes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- Calculates class probabilities and eliminates redundant boxes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- Non-max suppression using Intersection over Union (</a:t>
            </a:r>
            <a:r>
              <a:rPr lang="en-US" sz="1700" dirty="0" err="1">
                <a:solidFill>
                  <a:schemeClr val="bg1"/>
                </a:solidFill>
              </a:rPr>
              <a:t>IoU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r>
              <a:rPr lang="en-US" sz="1700" dirty="0">
                <a:solidFill>
                  <a:schemeClr val="bg1"/>
                </a:solidFill>
              </a:rPr>
              <a:t>- Produces bounding boxes for each detected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o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98" y="1335909"/>
            <a:ext cx="3229418" cy="4180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874216" cy="4291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YOLOv4 Algorithm: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100" b="1" dirty="0"/>
              <a:t>Training Efficiency: </a:t>
            </a:r>
            <a:r>
              <a:rPr lang="en-US" sz="1600" dirty="0"/>
              <a:t>YOLO v4 allows training on a single GPU with a smaller mini-batch size, making the process quicker and more efficient.</a:t>
            </a:r>
          </a:p>
          <a:p>
            <a:r>
              <a:rPr lang="en-US" sz="2100" b="1" dirty="0"/>
              <a:t>Working Stages: </a:t>
            </a:r>
            <a:r>
              <a:rPr lang="en-US" sz="1600" dirty="0"/>
              <a:t>YOLO v4 algorithm comprises three stages: Backbone, Neck, and Head.</a:t>
            </a:r>
            <a:endParaRPr lang="en-US" sz="2100" dirty="0"/>
          </a:p>
          <a:p>
            <a:pPr marL="0" indent="0" algn="l">
              <a:buNone/>
            </a:pPr>
            <a:r>
              <a:rPr lang="en-US" sz="1900" b="1" dirty="0"/>
              <a:t>Backbone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Feature Extraction: The backbone serves as the foundation, creating feature maps from input photos.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Feature Extractors: Models like </a:t>
            </a:r>
            <a:r>
              <a:rPr lang="en-US" sz="1600" dirty="0" err="1"/>
              <a:t>ResNet</a:t>
            </a:r>
            <a:r>
              <a:rPr lang="en-US" sz="1600" dirty="0"/>
              <a:t>, </a:t>
            </a:r>
            <a:r>
              <a:rPr lang="en-US" sz="1600" dirty="0" err="1"/>
              <a:t>DenseNet</a:t>
            </a:r>
            <a:r>
              <a:rPr lang="en-US" sz="1600" dirty="0"/>
              <a:t>, and VGG are used for feature extraction, pre-trained on datasets like ImageNet.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CSPDarknet53: The feature-extractor model for the GPU version of YOLO v4, demonstrating superior object detection.</a:t>
            </a:r>
          </a:p>
          <a:p>
            <a:pPr marL="0" indent="0" algn="l">
              <a:buNone/>
            </a:pPr>
            <a:r>
              <a:rPr lang="en-US" sz="1900" b="1" dirty="0"/>
              <a:t>Neck: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Path Aggregation Block (PAN) + Additional Block (SPP): Utilizes PAN and Spatial Pyramid Pooling to broaden the receptive area and isolate core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Spatial Pyramid Pooling (SPP): Separates feature along depth dimension and combines for output feature map.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2437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Head 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 Detection: </a:t>
            </a:r>
            <a:r>
              <a:rPr lang="en-US" sz="1600" dirty="0"/>
              <a:t>The head, also known as the object detector, locates areas where objects may be present.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Bounding Boxes: </a:t>
            </a:r>
            <a:r>
              <a:rPr lang="en-US" sz="1600" dirty="0"/>
              <a:t>Carries out detection phase of bounding boxes, defining projected bounding box and class probabilities.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Bag of Freebies (</a:t>
            </a:r>
            <a:r>
              <a:rPr lang="en-US" sz="1800" b="1" dirty="0" err="1"/>
              <a:t>BoF</a:t>
            </a:r>
            <a:r>
              <a:rPr lang="en-US" sz="1800" b="1" dirty="0"/>
              <a:t>) and Bag of Specials (BoS):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BoF</a:t>
            </a:r>
            <a:r>
              <a:rPr lang="en-US" sz="1600" dirty="0"/>
              <a:t>: Methods to improve accuracy without increasing inference cost, such as data augmentation and regularization techniques.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BoS: </a:t>
            </a:r>
            <a:r>
              <a:rPr lang="en-US" sz="1600" dirty="0"/>
              <a:t>Methods to increase accuracy at a slightly higher inference cost, including Mish activation and Cross Stage Partial Connection.</a:t>
            </a:r>
          </a:p>
          <a:p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788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Intelligent Traffic Flow Detection Using Deep Neural Network Algorithm</vt:lpstr>
      <vt:lpstr>Introduction</vt:lpstr>
      <vt:lpstr>Literature Survey</vt:lpstr>
      <vt:lpstr>Problem Identification and Objectives</vt:lpstr>
      <vt:lpstr>PowerPoint Presentation</vt:lpstr>
      <vt:lpstr>Proposed System</vt:lpstr>
      <vt:lpstr>YOLO Algorithm for Traffic Detection</vt:lpstr>
      <vt:lpstr>Implementation</vt:lpstr>
      <vt:lpstr>Implementation</vt:lpstr>
      <vt:lpstr>Code Implementation</vt:lpstr>
      <vt:lpstr>Result Analysis and Output 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Traffic Flow Detection Using Deep Neural Network Algorithm</dc:title>
  <dc:subject/>
  <dc:creator/>
  <cp:keywords/>
  <dc:description>generated using python-pptx</dc:description>
  <cp:lastModifiedBy>Prateesh Talasu</cp:lastModifiedBy>
  <cp:revision>14</cp:revision>
  <dcterms:created xsi:type="dcterms:W3CDTF">2013-01-27T09:14:16Z</dcterms:created>
  <dcterms:modified xsi:type="dcterms:W3CDTF">2024-04-23T05:34:44Z</dcterms:modified>
  <cp:category/>
</cp:coreProperties>
</file>