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B7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 snapToObjects="1">
      <p:cViewPr>
        <p:scale>
          <a:sx n="100" d="100"/>
          <a:sy n="100" d="100"/>
        </p:scale>
        <p:origin x="10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A4DD-B88E-F94E-B17D-CC16CC55F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D117C-5822-CE42-B816-230B41E29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1787A-0887-1845-8E01-DF724C39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5E3D-8A0A-964A-8988-2839869FEB0D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6123-E33D-2546-9989-BDF90403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92DE6-5AC7-FB40-9EFC-8E6060C6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74FD-52A1-C042-8DCD-6BEAB81C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2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F32B-6BDD-3646-BA1B-4CEE325F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2BF8E-807A-6245-80EA-1BF7284A1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A3392-B77E-9146-87BA-95C96EAA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5E3D-8A0A-964A-8988-2839869FEB0D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B8B57-99A3-DF4B-BBCC-BBA002E4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C613D-A4DB-5E4B-807A-07555BA9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74FD-52A1-C042-8DCD-6BEAB81C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2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C76655-BEEA-AD47-9248-2DB89C2CB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FE99E-58CE-E147-B56A-43AFF3DE2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A6D9B-64F9-9045-A3C9-2B1C3C6B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5E3D-8A0A-964A-8988-2839869FEB0D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0B511-B303-1E4E-B02C-11035210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FA2B2-AA88-974F-A3D7-DB4F340B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74FD-52A1-C042-8DCD-6BEAB81C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497B-B399-5345-9380-7789CD56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23943-1DC6-FA44-BFE6-A6354C402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A9DB1-AB05-EC46-A3E2-3012ACE78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5E3D-8A0A-964A-8988-2839869FEB0D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562F9-8807-474E-B01D-EA022630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36CB7-D2EB-3E44-BEE6-1BA1E31C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74FD-52A1-C042-8DCD-6BEAB81C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4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1ADB-D53E-0047-A672-AC926C72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7400B-E073-8242-8C5B-619298B09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C5408-8418-8F42-B01F-4ABA9CFA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5E3D-8A0A-964A-8988-2839869FEB0D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16438-92C5-B746-B164-9D0B80AC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C690B-C97A-AA4F-B8CD-834CA218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74FD-52A1-C042-8DCD-6BEAB81C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63BA-32A3-214C-A763-70E5307B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BA8BA-6BE1-BE40-A7ED-ACE8130A8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7D75E-61BE-564B-B8B9-3BB7435C6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78294-B9C5-CF41-A5AB-7F541912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5E3D-8A0A-964A-8988-2839869FEB0D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027A9-B0B7-684B-800D-FBB7D465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62635-CB17-6741-894F-CA5CB819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74FD-52A1-C042-8DCD-6BEAB81C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9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A8A1-9C15-9349-87A7-037BD425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A24AB-99FA-B84E-8D52-58F919EB5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0ACAF-5626-5B46-9805-7845A0CCA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F81B3-75A5-F244-926F-C347402AD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D92AE-F227-274F-B68E-9C4BAA0DE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C9967-ED71-2242-A462-C612322D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5E3D-8A0A-964A-8988-2839869FEB0D}" type="datetimeFigureOut">
              <a:rPr lang="en-US" smtClean="0"/>
              <a:t>2/16/21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D5CA7-B327-1F4D-A128-C098F165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BB8B5-19F0-E246-A516-4C74A86A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74FD-52A1-C042-8DCD-6BEAB81C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7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9710-7F87-CD46-B3F1-5A52E8DC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083B4-736D-F74C-B114-018B435E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5E3D-8A0A-964A-8988-2839869FEB0D}" type="datetimeFigureOut">
              <a:rPr lang="en-US" smtClean="0"/>
              <a:t>2/16/21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71152-E625-0E43-8A4B-618BA238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C1E45-6621-904E-B9B4-3A4D68C0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74FD-52A1-C042-8DCD-6BEAB81C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825B0-E60C-4C46-B4E8-B515A8C5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5E3D-8A0A-964A-8988-2839869FEB0D}" type="datetimeFigureOut">
              <a:rPr lang="en-US" smtClean="0"/>
              <a:t>2/16/21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51392-C071-A64D-A2EA-231C914E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95DA5-7BD3-874F-8F34-7B640248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74FD-52A1-C042-8DCD-6BEAB81C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B727-5A9D-324F-A9D6-23743FB4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650DC-B4B3-C44B-AD07-FF77316F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6F170-FCE5-284E-AA90-E6D643BBE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3D4B4-6803-2741-AAF4-9DB548DA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5E3D-8A0A-964A-8988-2839869FEB0D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56028-60D9-8B41-A9E8-C3F2672D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564C4-026F-4E44-B619-01546BC7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74FD-52A1-C042-8DCD-6BEAB81C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9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D3D7B-E878-EC48-9289-DAC7CC554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9C9679-55BA-5049-9F28-2339BB36F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8B0B6-AB75-4346-AE02-C783EA46D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D87C4-D3E0-E84C-A8B7-D7367861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5E3D-8A0A-964A-8988-2839869FEB0D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14D54-771D-524D-B260-AA9F9418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F2A03-1DD0-5240-980E-D3FAEAF0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74FD-52A1-C042-8DCD-6BEAB81C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1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77000B-00BD-C844-9B79-C368CA71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BC0C6-60F4-1C4F-B800-2A81CE5F4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E4A7-73B5-B34C-872C-5B0E759D8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55E3D-8A0A-964A-8988-2839869FEB0D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863F7-022F-DB44-9DC3-96654758D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B64DC-91A8-F946-BE4B-41B422D42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A74FD-52A1-C042-8DCD-6BEAB81C4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F89767-85B3-4D4C-B491-8148CD609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92" y="0"/>
            <a:ext cx="11275017" cy="68580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38EB9516-2A63-BD4B-AFF5-62A327F2EE09}"/>
              </a:ext>
            </a:extLst>
          </p:cNvPr>
          <p:cNvSpPr/>
          <p:nvPr/>
        </p:nvSpPr>
        <p:spPr>
          <a:xfrm>
            <a:off x="7129081" y="1929954"/>
            <a:ext cx="1715764" cy="344757"/>
          </a:xfrm>
          <a:prstGeom prst="frame">
            <a:avLst/>
          </a:prstGeom>
          <a:solidFill>
            <a:srgbClr val="5BB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81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82F3E6-B5F7-2F44-A495-B629F72EC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91" y="0"/>
            <a:ext cx="11275017" cy="68580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84FB0EAA-DD9B-D548-8E28-B563BE4AF0F3}"/>
              </a:ext>
            </a:extLst>
          </p:cNvPr>
          <p:cNvSpPr/>
          <p:nvPr/>
        </p:nvSpPr>
        <p:spPr>
          <a:xfrm>
            <a:off x="2732567" y="2248786"/>
            <a:ext cx="2466754" cy="1323754"/>
          </a:xfrm>
          <a:prstGeom prst="frame">
            <a:avLst>
              <a:gd name="adj1" fmla="val 9797"/>
            </a:avLst>
          </a:prstGeom>
          <a:solidFill>
            <a:srgbClr val="5BB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4F230-D3DF-4B4B-B587-30F6A3143963}"/>
              </a:ext>
            </a:extLst>
          </p:cNvPr>
          <p:cNvSpPr txBox="1"/>
          <p:nvPr/>
        </p:nvSpPr>
        <p:spPr>
          <a:xfrm>
            <a:off x="5635257" y="2372211"/>
            <a:ext cx="3051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BB7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use with Spike Prime</a:t>
            </a:r>
          </a:p>
        </p:txBody>
      </p:sp>
    </p:spTree>
    <p:extLst>
      <p:ext uri="{BB962C8B-B14F-4D97-AF65-F5344CB8AC3E}">
        <p14:creationId xmlns:p14="http://schemas.microsoft.com/office/powerpoint/2010/main" val="104444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718696-AE89-6D47-AB85-129A1E301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91" y="0"/>
            <a:ext cx="11275017" cy="6858000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EFAE29B1-2D4D-3E4C-8120-F5984D1891FB}"/>
              </a:ext>
            </a:extLst>
          </p:cNvPr>
          <p:cNvSpPr/>
          <p:nvPr/>
        </p:nvSpPr>
        <p:spPr>
          <a:xfrm>
            <a:off x="2732567" y="2248786"/>
            <a:ext cx="2466754" cy="1323754"/>
          </a:xfrm>
          <a:prstGeom prst="frame">
            <a:avLst>
              <a:gd name="adj1" fmla="val 9797"/>
            </a:avLst>
          </a:prstGeom>
          <a:solidFill>
            <a:srgbClr val="5BB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85138E-7C9B-2A4B-A843-6FA4258C6775}"/>
              </a:ext>
            </a:extLst>
          </p:cNvPr>
          <p:cNvSpPr txBox="1"/>
          <p:nvPr/>
        </p:nvSpPr>
        <p:spPr>
          <a:xfrm>
            <a:off x="5635256" y="2372211"/>
            <a:ext cx="3402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BB7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use without Spike Prime</a:t>
            </a:r>
          </a:p>
        </p:txBody>
      </p:sp>
    </p:spTree>
    <p:extLst>
      <p:ext uri="{BB962C8B-B14F-4D97-AF65-F5344CB8AC3E}">
        <p14:creationId xmlns:p14="http://schemas.microsoft.com/office/powerpoint/2010/main" val="286828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7AA457-ABF9-2940-9991-F60C5CB9C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128"/>
            <a:ext cx="12192000" cy="5633744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1C493239-1C65-5D49-A1BA-3BCA64515063}"/>
              </a:ext>
            </a:extLst>
          </p:cNvPr>
          <p:cNvSpPr/>
          <p:nvPr/>
        </p:nvSpPr>
        <p:spPr>
          <a:xfrm>
            <a:off x="0" y="2530549"/>
            <a:ext cx="2307265" cy="669851"/>
          </a:xfrm>
          <a:prstGeom prst="frame">
            <a:avLst/>
          </a:prstGeom>
          <a:solidFill>
            <a:srgbClr val="5BB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B7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38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A38F36-97B8-BC4D-B65B-9BD0AF75B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128"/>
            <a:ext cx="12192000" cy="5633744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1689D410-ED19-924A-800E-1DBDBA58730D}"/>
              </a:ext>
            </a:extLst>
          </p:cNvPr>
          <p:cNvSpPr/>
          <p:nvPr/>
        </p:nvSpPr>
        <p:spPr>
          <a:xfrm>
            <a:off x="6985591" y="3232298"/>
            <a:ext cx="4231758" cy="691116"/>
          </a:xfrm>
          <a:prstGeom prst="frame">
            <a:avLst/>
          </a:prstGeom>
          <a:solidFill>
            <a:srgbClr val="5BB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3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90FCD2-94E0-3E49-9612-A06DF32268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" t="841"/>
          <a:stretch/>
        </p:blipFill>
        <p:spPr>
          <a:xfrm>
            <a:off x="1043381" y="0"/>
            <a:ext cx="10105238" cy="6858000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FC5CEB8C-F77D-9546-BED6-77DCD56B99C6}"/>
              </a:ext>
            </a:extLst>
          </p:cNvPr>
          <p:cNvSpPr/>
          <p:nvPr/>
        </p:nvSpPr>
        <p:spPr>
          <a:xfrm>
            <a:off x="5194300" y="3810000"/>
            <a:ext cx="3822700" cy="342900"/>
          </a:xfrm>
          <a:prstGeom prst="frame">
            <a:avLst/>
          </a:prstGeom>
          <a:solidFill>
            <a:srgbClr val="5BB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417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10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Carter Silvey</dc:creator>
  <cp:lastModifiedBy>Carter Silvey</cp:lastModifiedBy>
  <cp:revision>5</cp:revision>
  <dcterms:created xsi:type="dcterms:W3CDTF">2021-02-16T12:24:36Z</dcterms:created>
  <dcterms:modified xsi:type="dcterms:W3CDTF">2021-02-16T14:35:36Z</dcterms:modified>
</cp:coreProperties>
</file>