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4" r:id="rId3"/>
    <p:sldId id="257" r:id="rId4"/>
    <p:sldId id="259" r:id="rId5"/>
    <p:sldId id="260" r:id="rId6"/>
    <p:sldId id="258" r:id="rId7"/>
    <p:sldId id="271" r:id="rId8"/>
    <p:sldId id="261" r:id="rId9"/>
    <p:sldId id="272" r:id="rId10"/>
    <p:sldId id="265" r:id="rId11"/>
    <p:sldId id="267" r:id="rId12"/>
    <p:sldId id="262" r:id="rId13"/>
    <p:sldId id="266" r:id="rId14"/>
    <p:sldId id="269" r:id="rId15"/>
    <p:sldId id="270" r:id="rId16"/>
    <p:sldId id="263" r:id="rId17"/>
    <p:sldId id="268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19"/>
    <p:restoredTop sz="94629"/>
  </p:normalViewPr>
  <p:slideViewPr>
    <p:cSldViewPr snapToGrid="0" snapToObjects="1">
      <p:cViewPr varScale="1">
        <p:scale>
          <a:sx n="114" d="100"/>
          <a:sy n="114" d="100"/>
        </p:scale>
        <p:origin x="6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C039F-9991-DC4B-9467-E6889B703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6019EE-D72B-1542-B151-2C9F3F0993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3F53E-B447-6A45-94ED-6F8250870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30853-3FCC-EA4D-BDDD-32A9F822B6C4}" type="datetimeFigureOut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E9DC6-2A43-5F46-8F1E-79B12528F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F26BA-3861-5044-80ED-8E13E91ED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B182C-DBB4-F64B-A605-82BFC2303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065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45DC0-0304-6841-AB2F-D3A92B633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03FFB-7D32-0143-8D65-2EFCBC5F0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9C583-D3D8-6D4F-94A1-D1F12A4F5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30853-3FCC-EA4D-BDDD-32A9F822B6C4}" type="datetimeFigureOut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9AF64-8471-BE42-90AA-23F168097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E06C8-1D4A-FE4E-8F8B-E4012CA04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B182C-DBB4-F64B-A605-82BFC2303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6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A71332-A89A-4A46-90C0-4D3D1C7EDF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3D22EF-4995-D64C-8C0D-D2C3413BD9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E62C6-105A-A94E-8E90-E069F0D4F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30853-3FCC-EA4D-BDDD-32A9F822B6C4}" type="datetimeFigureOut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65AB2-EEB0-A242-8506-06DEB867A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C1A95-427C-FB4E-B633-ABC0F4322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B182C-DBB4-F64B-A605-82BFC2303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56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6CE-FD01-4E45-971F-CF5721D16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4C109-CFD2-1F49-B082-B4685E012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DCBBB-FB83-5A42-8018-F552E570A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30853-3FCC-EA4D-BDDD-32A9F822B6C4}" type="datetimeFigureOut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D01A1-1901-B846-9C97-F2620EF92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6FC77-3A76-1A4C-8BB7-F23758715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B182C-DBB4-F64B-A605-82BFC2303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07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A76DC-9E47-2949-B76B-619E5C551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207FA-5347-D74A-BCDB-061039E0C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7D488-6A97-EF44-A978-79E30D549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30853-3FCC-EA4D-BDDD-32A9F822B6C4}" type="datetimeFigureOut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B66A3-8D5E-A545-8FD1-ABB4AC0F4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FA7FD-5BEA-9048-8984-803148A2A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B182C-DBB4-F64B-A605-82BFC2303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515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EF0D6-BD2C-6647-9ED9-78E83670B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0FC64-F3D5-0A47-9C97-544C03E81A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0F5172-2922-7148-91AC-B97EF67B4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66BB77-3675-B542-B0FA-BF24AF622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30853-3FCC-EA4D-BDDD-32A9F822B6C4}" type="datetimeFigureOut">
              <a:rPr lang="en-US" smtClean="0"/>
              <a:t>9/30/20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6882C-53A6-C947-ADD2-AE23CA561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2589B-A86D-964C-B13C-DF037E10F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B182C-DBB4-F64B-A605-82BFC2303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5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8B767-3263-DA43-9CB2-08E043964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781DF-F412-BB4F-AF26-2B6DB56BB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5E366-BC8A-7141-AD89-7BFC5E2AB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CF3198-2C54-784F-BE65-40ADE35F6E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BD75DE-8957-614B-BD47-1443D6B8CF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65ED00-356C-AF43-BA59-7936AC1AC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30853-3FCC-EA4D-BDDD-32A9F822B6C4}" type="datetimeFigureOut">
              <a:rPr lang="en-US" smtClean="0"/>
              <a:t>9/30/20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6C5BE2-7754-3C4E-8C8F-3F2510C2C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313F56-7A6F-A14E-B273-8A076D1DD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B182C-DBB4-F64B-A605-82BFC2303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313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ED158-B539-3F46-823D-880CF44E6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FD2E4C-A781-9D4A-83F0-CE95CCF91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30853-3FCC-EA4D-BDDD-32A9F822B6C4}" type="datetimeFigureOut">
              <a:rPr lang="en-US" smtClean="0"/>
              <a:t>9/30/20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7CB87B-A5A0-8542-920C-B7541D519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ED2FC7-C036-BB45-8906-9EE5D9A9B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B182C-DBB4-F64B-A605-82BFC2303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937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DD9485-EB42-B543-A68E-3746A5924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30853-3FCC-EA4D-BDDD-32A9F822B6C4}" type="datetimeFigureOut">
              <a:rPr lang="en-US" smtClean="0"/>
              <a:t>9/30/20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52BD0-53CD-1F44-81AA-C9B31ACCA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E58B05-69F3-3D41-8739-9BE590E92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B182C-DBB4-F64B-A605-82BFC2303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37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A84B1-23B6-4446-B00B-2CC97150F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59D6E-1E7F-7B48-AA7F-F8808FEA5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CFBCDD-6D22-3847-B505-0183A8945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90FF62-1A99-D244-85CB-9843FC193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30853-3FCC-EA4D-BDDD-32A9F822B6C4}" type="datetimeFigureOut">
              <a:rPr lang="en-US" smtClean="0"/>
              <a:t>9/30/20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76449-78E3-A544-A8FF-A2536337B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31DC0C-93C3-6A40-8CA5-CA95D5294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B182C-DBB4-F64B-A605-82BFC2303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966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44521-FD43-2D45-8237-837A157A5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8E930D-AC45-7B40-BF67-C378B951AE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4BE850-F073-154C-AFB6-228BEDFD1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A4AFAD-4E74-594D-A48D-170E06281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30853-3FCC-EA4D-BDDD-32A9F822B6C4}" type="datetimeFigureOut">
              <a:rPr lang="en-US" smtClean="0"/>
              <a:t>9/30/20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C9B7CD-2CD0-844F-BCD1-EBDA429B0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6EE5E-7131-874B-B3B4-38A764A15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B182C-DBB4-F64B-A605-82BFC2303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827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131732-FBFD-9E4A-BAC8-6DB45ADAF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A0F50-0B3A-9548-A663-B84B7D62F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D7988-A30C-5841-8B04-0DC97BEC19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30853-3FCC-EA4D-BDDD-32A9F822B6C4}" type="datetimeFigureOut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21A97-551C-634D-9B22-88762A3DF8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0D2F9-8903-B24F-849A-9E9F691B22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B182C-DBB4-F64B-A605-82BFC2303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50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emf"/><Relationship Id="rId7" Type="http://schemas.openxmlformats.org/officeDocument/2006/relationships/image" Target="../media/image5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B9A67-6176-6F4D-B6B9-149C32B1D5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Figures Consideration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951D8F-98F0-8E41-803D-857D34CFD4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NP Paper</a:t>
            </a:r>
          </a:p>
          <a:p>
            <a:r>
              <a:rPr lang="en-US" dirty="0"/>
              <a:t>Cal Craven</a:t>
            </a:r>
          </a:p>
          <a:p>
            <a:r>
              <a:rPr lang="en-US" dirty="0"/>
              <a:t>09-16-20</a:t>
            </a:r>
          </a:p>
        </p:txBody>
      </p:sp>
    </p:spTree>
    <p:extLst>
      <p:ext uri="{BB962C8B-B14F-4D97-AF65-F5344CB8AC3E}">
        <p14:creationId xmlns:p14="http://schemas.microsoft.com/office/powerpoint/2010/main" val="3551686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A screenshot of a computer&#10;&#10;Description automatically generated">
            <a:extLst>
              <a:ext uri="{FF2B5EF4-FFF2-40B4-BE49-F238E27FC236}">
                <a16:creationId xmlns:a16="http://schemas.microsoft.com/office/drawing/2014/main" id="{3108576D-B12C-9A45-A356-EC3B273454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591"/>
          <a:stretch/>
        </p:blipFill>
        <p:spPr>
          <a:xfrm>
            <a:off x="9434463" y="1706137"/>
            <a:ext cx="529736" cy="2543323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E447DDCB-7319-8542-B56A-C6789B6126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714"/>
          <a:stretch/>
        </p:blipFill>
        <p:spPr>
          <a:xfrm>
            <a:off x="1958919" y="1706137"/>
            <a:ext cx="7380243" cy="25433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FF7C2F-D52A-7E40-85B3-855700EF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Gridded and Smoothed SASA Heatmaps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91B2E5-E38B-C049-9D43-FAEB7C843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9855" y="4243472"/>
            <a:ext cx="3814984" cy="254332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A8630F2-36A6-5F45-8248-D2D5A683A94A}"/>
              </a:ext>
            </a:extLst>
          </p:cNvPr>
          <p:cNvSpPr txBox="1"/>
          <p:nvPr/>
        </p:nvSpPr>
        <p:spPr>
          <a:xfrm>
            <a:off x="2593815" y="1686391"/>
            <a:ext cx="1531620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/>
              <a:t>N = 18 Carbons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C0FC2B-3E2A-F047-95EA-7FB711090176}"/>
              </a:ext>
            </a:extLst>
          </p:cNvPr>
          <p:cNvSpPr txBox="1"/>
          <p:nvPr/>
        </p:nvSpPr>
        <p:spPr>
          <a:xfrm>
            <a:off x="5019062" y="1684700"/>
            <a:ext cx="1687162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/>
              <a:t>ρ= 3.5 CH/nm</a:t>
            </a:r>
            <a:r>
              <a:rPr lang="en-US" sz="1400" b="1" baseline="30000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ECFAF2-D3A5-F040-ACAA-0AA245A76387}"/>
              </a:ext>
            </a:extLst>
          </p:cNvPr>
          <p:cNvSpPr txBox="1"/>
          <p:nvPr/>
        </p:nvSpPr>
        <p:spPr>
          <a:xfrm>
            <a:off x="7674696" y="1690688"/>
            <a:ext cx="1531620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/>
              <a:t>FSA = 0.55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312630-9E43-934E-BCEB-31C9304D6C4C}"/>
              </a:ext>
            </a:extLst>
          </p:cNvPr>
          <p:cNvSpPr txBox="1"/>
          <p:nvPr/>
        </p:nvSpPr>
        <p:spPr>
          <a:xfrm>
            <a:off x="2593815" y="4018497"/>
            <a:ext cx="1531620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dirty="0"/>
              <a:t>Fractional Surface Area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79D572-6EB6-4A45-8E1F-5F5F2DFCDC37}"/>
              </a:ext>
            </a:extLst>
          </p:cNvPr>
          <p:cNvSpPr txBox="1"/>
          <p:nvPr/>
        </p:nvSpPr>
        <p:spPr>
          <a:xfrm>
            <a:off x="5022779" y="4026084"/>
            <a:ext cx="1531620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dirty="0"/>
              <a:t>Fractional Surface Area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A2CCC5-F532-8F41-8553-8D57CBD58A5E}"/>
              </a:ext>
            </a:extLst>
          </p:cNvPr>
          <p:cNvSpPr txBox="1"/>
          <p:nvPr/>
        </p:nvSpPr>
        <p:spPr>
          <a:xfrm>
            <a:off x="7617175" y="4018497"/>
            <a:ext cx="1531620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dirty="0"/>
              <a:t>Chain Density (CH/nm</a:t>
            </a:r>
            <a:r>
              <a:rPr lang="en-US" sz="1000" b="1" baseline="30000" dirty="0"/>
              <a:t>2</a:t>
            </a:r>
            <a:r>
              <a:rPr lang="en-US" sz="1000" b="1" dirty="0"/>
              <a:t>)</a:t>
            </a:r>
            <a:endParaRPr lang="en-US" sz="1000" b="1" baseline="30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1F17FA-9529-934F-A2AD-F52DA8B693BE}"/>
              </a:ext>
            </a:extLst>
          </p:cNvPr>
          <p:cNvSpPr txBox="1"/>
          <p:nvPr/>
        </p:nvSpPr>
        <p:spPr>
          <a:xfrm rot="16200000">
            <a:off x="1303475" y="2865785"/>
            <a:ext cx="1531620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dirty="0"/>
              <a:t>Chain Density (CH/nm</a:t>
            </a:r>
            <a:r>
              <a:rPr lang="en-US" sz="1000" b="1" baseline="30000" dirty="0"/>
              <a:t>2</a:t>
            </a:r>
            <a:r>
              <a:rPr lang="en-US" sz="1000" b="1" dirty="0"/>
              <a:t>)</a:t>
            </a:r>
            <a:endParaRPr lang="en-US" sz="1000" b="1" baseline="30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8D6D42-FF0D-5F4D-AABD-8C921C054F84}"/>
              </a:ext>
            </a:extLst>
          </p:cNvPr>
          <p:cNvSpPr txBox="1"/>
          <p:nvPr/>
        </p:nvSpPr>
        <p:spPr>
          <a:xfrm rot="16200000">
            <a:off x="3729136" y="2831252"/>
            <a:ext cx="1531620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dirty="0"/>
              <a:t>Chainlength (carbons)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927105-5F0A-B54F-A4B9-BD1C387E3408}"/>
              </a:ext>
            </a:extLst>
          </p:cNvPr>
          <p:cNvSpPr txBox="1"/>
          <p:nvPr/>
        </p:nvSpPr>
        <p:spPr>
          <a:xfrm rot="16200000">
            <a:off x="6172140" y="2865785"/>
            <a:ext cx="1531620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dirty="0"/>
              <a:t>Chainlength (carbons)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7CC8300-C503-074D-9682-D0E4D35F8118}"/>
              </a:ext>
            </a:extLst>
          </p:cNvPr>
          <p:cNvSpPr txBox="1"/>
          <p:nvPr/>
        </p:nvSpPr>
        <p:spPr>
          <a:xfrm>
            <a:off x="1987157" y="3904728"/>
            <a:ext cx="491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a).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CAF6D9F-5A18-9A45-A858-B2FA51CD84A2}"/>
              </a:ext>
            </a:extLst>
          </p:cNvPr>
          <p:cNvSpPr txBox="1"/>
          <p:nvPr/>
        </p:nvSpPr>
        <p:spPr>
          <a:xfrm>
            <a:off x="4416121" y="3904230"/>
            <a:ext cx="491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b).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BBAB68-1BDF-A54F-999B-1DED59D75E5A}"/>
              </a:ext>
            </a:extLst>
          </p:cNvPr>
          <p:cNvSpPr txBox="1"/>
          <p:nvPr/>
        </p:nvSpPr>
        <p:spPr>
          <a:xfrm>
            <a:off x="6800807" y="3904230"/>
            <a:ext cx="491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c).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83CA014-562D-FC42-B1B7-2EC72FCFD525}"/>
              </a:ext>
            </a:extLst>
          </p:cNvPr>
          <p:cNvSpPr txBox="1"/>
          <p:nvPr/>
        </p:nvSpPr>
        <p:spPr>
          <a:xfrm rot="16200000">
            <a:off x="8973432" y="2824829"/>
            <a:ext cx="1766761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dirty="0"/>
              <a:t>Solvent Accessible Surface Area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371476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Content Placeholder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8D68FBE-7DAE-C04D-845A-35DE33ADFD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021" r="1870"/>
          <a:stretch/>
        </p:blipFill>
        <p:spPr>
          <a:xfrm>
            <a:off x="9402877" y="1704185"/>
            <a:ext cx="416378" cy="25078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0A7C6A-27B5-D34B-8374-C3A4D4FA1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Gridded And Smoothed NP Rg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A5648A-3173-B942-9D5A-E38699A4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625" y="4242219"/>
            <a:ext cx="3873450" cy="2582300"/>
          </a:xfrm>
          <a:prstGeom prst="rect">
            <a:avLst/>
          </a:prstGeom>
        </p:spPr>
      </p:pic>
      <p:pic>
        <p:nvPicPr>
          <p:cNvPr id="15" name="Content Placeholder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7B7CEA5-7527-0E4F-94F9-9A331B307D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1233"/>
          <a:stretch/>
        </p:blipFill>
        <p:spPr>
          <a:xfrm>
            <a:off x="1987157" y="1708404"/>
            <a:ext cx="7234902" cy="2507822"/>
          </a:xfr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1384BCB-6B40-3A42-A151-B3D220CBF255}"/>
              </a:ext>
            </a:extLst>
          </p:cNvPr>
          <p:cNvSpPr txBox="1"/>
          <p:nvPr/>
        </p:nvSpPr>
        <p:spPr>
          <a:xfrm>
            <a:off x="2686983" y="1690688"/>
            <a:ext cx="1531620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/>
              <a:t>N = 18 Carbons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AC2F36-CC8F-164B-AC1C-97E48B88B8F0}"/>
              </a:ext>
            </a:extLst>
          </p:cNvPr>
          <p:cNvSpPr txBox="1"/>
          <p:nvPr/>
        </p:nvSpPr>
        <p:spPr>
          <a:xfrm>
            <a:off x="5018176" y="1690688"/>
            <a:ext cx="1531620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/>
              <a:t>ρ= 3.5 CH/nm</a:t>
            </a:r>
            <a:r>
              <a:rPr lang="en-US" sz="1400" b="1" baseline="30000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5ECA21-427D-F24C-B30E-E3192E695C32}"/>
              </a:ext>
            </a:extLst>
          </p:cNvPr>
          <p:cNvSpPr txBox="1"/>
          <p:nvPr/>
        </p:nvSpPr>
        <p:spPr>
          <a:xfrm>
            <a:off x="7439927" y="1690688"/>
            <a:ext cx="1531620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/>
              <a:t>FSA = 0.55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0FB877-111C-1C40-85FF-0E944DEE5C4E}"/>
              </a:ext>
            </a:extLst>
          </p:cNvPr>
          <p:cNvSpPr txBox="1"/>
          <p:nvPr/>
        </p:nvSpPr>
        <p:spPr>
          <a:xfrm>
            <a:off x="2681544" y="4030109"/>
            <a:ext cx="1531620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dirty="0"/>
              <a:t>Fractional Surface Area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AABD767-025A-E249-B2C2-9D67BBF49717}"/>
              </a:ext>
            </a:extLst>
          </p:cNvPr>
          <p:cNvSpPr txBox="1"/>
          <p:nvPr/>
        </p:nvSpPr>
        <p:spPr>
          <a:xfrm>
            <a:off x="5088369" y="4030109"/>
            <a:ext cx="1531620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dirty="0"/>
              <a:t>Fractional Surface Area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2939D5-60FE-5041-92C1-2D2202794409}"/>
              </a:ext>
            </a:extLst>
          </p:cNvPr>
          <p:cNvSpPr txBox="1"/>
          <p:nvPr/>
        </p:nvSpPr>
        <p:spPr>
          <a:xfrm>
            <a:off x="7538645" y="4030109"/>
            <a:ext cx="1531620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dirty="0"/>
              <a:t>Chain Density (CH/nm</a:t>
            </a:r>
            <a:r>
              <a:rPr lang="en-US" sz="1000" b="1" baseline="30000" dirty="0"/>
              <a:t>2</a:t>
            </a:r>
            <a:r>
              <a:rPr lang="en-US" sz="1000" b="1" dirty="0"/>
              <a:t>)</a:t>
            </a:r>
            <a:endParaRPr lang="en-US" sz="1000" b="1" baseline="30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1214C2-577A-A243-8A3C-273594BFB9E3}"/>
              </a:ext>
            </a:extLst>
          </p:cNvPr>
          <p:cNvSpPr txBox="1"/>
          <p:nvPr/>
        </p:nvSpPr>
        <p:spPr>
          <a:xfrm rot="16200000">
            <a:off x="1304569" y="2831253"/>
            <a:ext cx="1531620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dirty="0"/>
              <a:t>Chain Density (CH/nm</a:t>
            </a:r>
            <a:r>
              <a:rPr lang="en-US" sz="1000" b="1" baseline="30000" dirty="0"/>
              <a:t>2</a:t>
            </a:r>
            <a:r>
              <a:rPr lang="en-US" sz="1000" b="1" dirty="0"/>
              <a:t>)</a:t>
            </a:r>
            <a:endParaRPr lang="en-US" sz="1000" b="1" baseline="30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F940B5-654D-C348-B200-43A4113E5DCD}"/>
              </a:ext>
            </a:extLst>
          </p:cNvPr>
          <p:cNvSpPr txBox="1"/>
          <p:nvPr/>
        </p:nvSpPr>
        <p:spPr>
          <a:xfrm rot="16200000">
            <a:off x="3729136" y="2831252"/>
            <a:ext cx="1531620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dirty="0"/>
              <a:t>Chainlength (carbons)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9B57B8-A1E6-8C49-8684-277CFD34F63E}"/>
              </a:ext>
            </a:extLst>
          </p:cNvPr>
          <p:cNvSpPr txBox="1"/>
          <p:nvPr/>
        </p:nvSpPr>
        <p:spPr>
          <a:xfrm rot="16200000">
            <a:off x="6111941" y="2876826"/>
            <a:ext cx="1531620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dirty="0"/>
              <a:t>Chainlength (carbons)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70A61F6-7B2A-6E44-917C-591278CF8D58}"/>
              </a:ext>
            </a:extLst>
          </p:cNvPr>
          <p:cNvSpPr txBox="1"/>
          <p:nvPr/>
        </p:nvSpPr>
        <p:spPr>
          <a:xfrm>
            <a:off x="1987157" y="3904728"/>
            <a:ext cx="491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a).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599268-00FD-534A-8279-9B1A8A1C1167}"/>
              </a:ext>
            </a:extLst>
          </p:cNvPr>
          <p:cNvSpPr txBox="1"/>
          <p:nvPr/>
        </p:nvSpPr>
        <p:spPr>
          <a:xfrm>
            <a:off x="4416121" y="3904230"/>
            <a:ext cx="491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b).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12F307-33BB-2F46-B13C-9C163B85DF22}"/>
              </a:ext>
            </a:extLst>
          </p:cNvPr>
          <p:cNvSpPr txBox="1"/>
          <p:nvPr/>
        </p:nvSpPr>
        <p:spPr>
          <a:xfrm>
            <a:off x="6800807" y="3904230"/>
            <a:ext cx="491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c).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1B91A57-8682-264D-B13A-FD0118B71AFB}"/>
              </a:ext>
            </a:extLst>
          </p:cNvPr>
          <p:cNvSpPr txBox="1"/>
          <p:nvPr/>
        </p:nvSpPr>
        <p:spPr>
          <a:xfrm rot="16200000">
            <a:off x="8973432" y="2824829"/>
            <a:ext cx="1766761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dirty="0"/>
              <a:t>NP Radius/Nanoparticle R</a:t>
            </a:r>
            <a:r>
              <a:rPr lang="en-US" sz="1000" b="1" baseline="-25000" dirty="0"/>
              <a:t>g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560176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Content Placeholder 10" descr="A screenshot of a computer&#10;&#10;Description automatically generated">
            <a:extLst>
              <a:ext uri="{FF2B5EF4-FFF2-40B4-BE49-F238E27FC236}">
                <a16:creationId xmlns:a16="http://schemas.microsoft.com/office/drawing/2014/main" id="{4628D56F-E980-AB49-97C2-720173E83F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433" r="591"/>
          <a:stretch/>
        </p:blipFill>
        <p:spPr>
          <a:xfrm>
            <a:off x="9380084" y="1364808"/>
            <a:ext cx="576592" cy="25433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0A7C6A-27B5-D34B-8374-C3A4D4FA1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Gridded And Smoothed Asphericity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47C7EC-73CA-0C42-856A-B81EB85E1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587" y="4140959"/>
            <a:ext cx="3974628" cy="2649752"/>
          </a:xfrm>
          <a:prstGeom prst="rect">
            <a:avLst/>
          </a:prstGeom>
        </p:spPr>
      </p:pic>
      <p:pic>
        <p:nvPicPr>
          <p:cNvPr id="11" name="Content Placeholder 10" descr="A screenshot of a computer&#10;&#10;Description automatically generated">
            <a:extLst>
              <a:ext uri="{FF2B5EF4-FFF2-40B4-BE49-F238E27FC236}">
                <a16:creationId xmlns:a16="http://schemas.microsoft.com/office/drawing/2014/main" id="{D8113A91-DA68-5546-83D5-BADF77F64D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1676"/>
          <a:stretch/>
        </p:blipFill>
        <p:spPr>
          <a:xfrm>
            <a:off x="1906873" y="1364808"/>
            <a:ext cx="7300628" cy="2543323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8845036-8609-C046-8658-7DD3586031F3}"/>
              </a:ext>
            </a:extLst>
          </p:cNvPr>
          <p:cNvSpPr txBox="1"/>
          <p:nvPr/>
        </p:nvSpPr>
        <p:spPr>
          <a:xfrm>
            <a:off x="2606698" y="1355347"/>
            <a:ext cx="1531620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/>
              <a:t>N = 18 Carbons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2611E8-21CF-6A48-BD03-7912DBA3E3BE}"/>
              </a:ext>
            </a:extLst>
          </p:cNvPr>
          <p:cNvSpPr txBox="1"/>
          <p:nvPr/>
        </p:nvSpPr>
        <p:spPr>
          <a:xfrm>
            <a:off x="4905322" y="1355347"/>
            <a:ext cx="1720673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/>
              <a:t>ρ= 3.5 CH/nm</a:t>
            </a:r>
            <a:r>
              <a:rPr lang="en-US" sz="1400" b="1" baseline="30000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F63127-8293-AF4A-AB73-52A7AE9C2BAA}"/>
              </a:ext>
            </a:extLst>
          </p:cNvPr>
          <p:cNvSpPr txBox="1"/>
          <p:nvPr/>
        </p:nvSpPr>
        <p:spPr>
          <a:xfrm>
            <a:off x="7538184" y="1364808"/>
            <a:ext cx="1531620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/>
              <a:t>FSA = 0.55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61CA44-16AF-904B-8C78-BB442CF115C6}"/>
              </a:ext>
            </a:extLst>
          </p:cNvPr>
          <p:cNvSpPr txBox="1"/>
          <p:nvPr/>
        </p:nvSpPr>
        <p:spPr>
          <a:xfrm>
            <a:off x="2601259" y="3697500"/>
            <a:ext cx="1531620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dirty="0"/>
              <a:t>Fractional Surface Area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3956F1-128D-504E-8646-351E6FD5E405}"/>
              </a:ext>
            </a:extLst>
          </p:cNvPr>
          <p:cNvSpPr txBox="1"/>
          <p:nvPr/>
        </p:nvSpPr>
        <p:spPr>
          <a:xfrm>
            <a:off x="4999849" y="3725943"/>
            <a:ext cx="1531620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dirty="0"/>
              <a:t>Fractional Surface Area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604398-3B87-2F43-977D-ADE738046512}"/>
              </a:ext>
            </a:extLst>
          </p:cNvPr>
          <p:cNvSpPr txBox="1"/>
          <p:nvPr/>
        </p:nvSpPr>
        <p:spPr>
          <a:xfrm>
            <a:off x="7417575" y="3697500"/>
            <a:ext cx="1531620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dirty="0"/>
              <a:t>Chain Density (CH/nm</a:t>
            </a:r>
            <a:r>
              <a:rPr lang="en-US" sz="1000" b="1" baseline="30000" dirty="0"/>
              <a:t>2</a:t>
            </a:r>
            <a:r>
              <a:rPr lang="en-US" sz="1000" b="1" dirty="0"/>
              <a:t>)</a:t>
            </a:r>
            <a:endParaRPr lang="en-US" sz="1000" b="1" baseline="30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38E84A-928A-AF47-923D-743AA73BC3AA}"/>
              </a:ext>
            </a:extLst>
          </p:cNvPr>
          <p:cNvSpPr txBox="1"/>
          <p:nvPr/>
        </p:nvSpPr>
        <p:spPr>
          <a:xfrm rot="16200000">
            <a:off x="1223190" y="2530444"/>
            <a:ext cx="1531620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dirty="0"/>
              <a:t>Chain Density (CH/nm</a:t>
            </a:r>
            <a:r>
              <a:rPr lang="en-US" sz="1000" b="1" baseline="30000" dirty="0"/>
              <a:t>2</a:t>
            </a:r>
            <a:r>
              <a:rPr lang="en-US" sz="1000" b="1" dirty="0"/>
              <a:t>)</a:t>
            </a:r>
            <a:endParaRPr lang="en-US" sz="1000" b="1" baseline="30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0C4D03-E898-184D-B9E7-183541C3793F}"/>
              </a:ext>
            </a:extLst>
          </p:cNvPr>
          <p:cNvSpPr txBox="1"/>
          <p:nvPr/>
        </p:nvSpPr>
        <p:spPr>
          <a:xfrm rot="16200000">
            <a:off x="3673229" y="2493306"/>
            <a:ext cx="1531620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dirty="0"/>
              <a:t>Chainlength (carbons)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66778F-024A-E641-9460-CEFBE31B3CF5}"/>
              </a:ext>
            </a:extLst>
          </p:cNvPr>
          <p:cNvSpPr txBox="1"/>
          <p:nvPr/>
        </p:nvSpPr>
        <p:spPr>
          <a:xfrm rot="16200000">
            <a:off x="6091855" y="2530444"/>
            <a:ext cx="1531620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dirty="0"/>
              <a:t>Chainlength (carbons)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C28D66-1A23-E94E-892B-5FEDB57DD305}"/>
              </a:ext>
            </a:extLst>
          </p:cNvPr>
          <p:cNvSpPr txBox="1"/>
          <p:nvPr/>
        </p:nvSpPr>
        <p:spPr>
          <a:xfrm>
            <a:off x="1906872" y="3569387"/>
            <a:ext cx="491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a).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191567-F733-634C-B827-BA536C3ECC18}"/>
              </a:ext>
            </a:extLst>
          </p:cNvPr>
          <p:cNvSpPr txBox="1"/>
          <p:nvPr/>
        </p:nvSpPr>
        <p:spPr>
          <a:xfrm>
            <a:off x="4335836" y="3568889"/>
            <a:ext cx="491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b).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491626-48BB-D24D-BF80-41E3DF7ED7F7}"/>
              </a:ext>
            </a:extLst>
          </p:cNvPr>
          <p:cNvSpPr txBox="1"/>
          <p:nvPr/>
        </p:nvSpPr>
        <p:spPr>
          <a:xfrm>
            <a:off x="6720522" y="3568889"/>
            <a:ext cx="491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c).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EAAE05-A840-7245-95AC-22505329C261}"/>
              </a:ext>
            </a:extLst>
          </p:cNvPr>
          <p:cNvSpPr txBox="1"/>
          <p:nvPr/>
        </p:nvSpPr>
        <p:spPr>
          <a:xfrm rot="16200000">
            <a:off x="8999040" y="2489488"/>
            <a:ext cx="1766761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dirty="0"/>
              <a:t>Asphericity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192355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06F23-9B09-9A4A-81B5-1EC8D2BC1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Particle Terms W/out Core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EAD5E0-873A-0C4B-A78D-73E2F0864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170" y="3920067"/>
            <a:ext cx="4406900" cy="29379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D94225A-410D-A544-9D54-E297C2EAA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0234" y="3920067"/>
            <a:ext cx="4406900" cy="29379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3E6CC25-4606-D749-B052-9B3FD6886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111" y="1284273"/>
            <a:ext cx="4406899" cy="293793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53F708F-41A9-5346-ABCE-B39ADE100596}"/>
              </a:ext>
            </a:extLst>
          </p:cNvPr>
          <p:cNvCxnSpPr/>
          <p:nvPr/>
        </p:nvCxnSpPr>
        <p:spPr>
          <a:xfrm>
            <a:off x="5372100" y="2743200"/>
            <a:ext cx="16256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239E65B-0E33-9048-A276-1C78D23BDC20}"/>
              </a:ext>
            </a:extLst>
          </p:cNvPr>
          <p:cNvCxnSpPr/>
          <p:nvPr/>
        </p:nvCxnSpPr>
        <p:spPr>
          <a:xfrm>
            <a:off x="5372100" y="5283200"/>
            <a:ext cx="16256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FA23E29A-70D3-B74C-96D1-F66AF8CA1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0234" y="1315048"/>
            <a:ext cx="4406899" cy="293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782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2D5B0-F046-C949-9CE8-61A278538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Gridded with Heatmap (For SI)</a:t>
            </a:r>
          </a:p>
        </p:txBody>
      </p:sp>
      <p:pic>
        <p:nvPicPr>
          <p:cNvPr id="9" name="Content Placeholder 8" descr="A picture containing truck&#10;&#10;Description automatically generated">
            <a:extLst>
              <a:ext uri="{FF2B5EF4-FFF2-40B4-BE49-F238E27FC236}">
                <a16:creationId xmlns:a16="http://schemas.microsoft.com/office/drawing/2014/main" id="{65E358F2-FBBD-874B-B4B8-5E6914646A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4300" y="1358901"/>
            <a:ext cx="8470900" cy="260643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AF6636B-6AAC-6941-94D8-82A30333F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300" y="3965331"/>
            <a:ext cx="8470893" cy="260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00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picture containing clock&#10;&#10;Description automatically generated">
            <a:extLst>
              <a:ext uri="{FF2B5EF4-FFF2-40B4-BE49-F238E27FC236}">
                <a16:creationId xmlns:a16="http://schemas.microsoft.com/office/drawing/2014/main" id="{7C2D467B-6F70-564D-A59F-D55F48B13B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6800" y="4093272"/>
            <a:ext cx="8118399" cy="2497968"/>
          </a:xfrm>
        </p:spPr>
      </p:pic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B19C653B-5383-1E43-BB0F-AD60298C8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801" y="1515744"/>
            <a:ext cx="8118398" cy="249796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2A129CB-747F-9943-A21F-7C2F306DF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Gridded with Heatmap (For SI)</a:t>
            </a:r>
          </a:p>
        </p:txBody>
      </p:sp>
    </p:spTree>
    <p:extLst>
      <p:ext uri="{BB962C8B-B14F-4D97-AF65-F5344CB8AC3E}">
        <p14:creationId xmlns:p14="http://schemas.microsoft.com/office/powerpoint/2010/main" val="799747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71F56-2627-964F-84B7-8F5892C5D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Plain Phase Scatter Plots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98FE67C-8A6D-124B-92A4-1DD35EDA94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01472" y="2193009"/>
            <a:ext cx="3552328" cy="2471981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0D17FDE-0608-4D40-B61E-9276A2198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067" y="2181620"/>
            <a:ext cx="3552328" cy="2471981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CE9E0AF-C539-A74A-9A18-49219CA64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9144" y="2193009"/>
            <a:ext cx="3552328" cy="247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512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07D4F24-414E-3141-A3F3-9788990D12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724" r="1872"/>
          <a:stretch/>
        </p:blipFill>
        <p:spPr>
          <a:xfrm>
            <a:off x="9044292" y="1874667"/>
            <a:ext cx="439688" cy="25035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2D8FE2-CA85-214B-AE78-6AE109187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Filled in Graft Rg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9C0C44B9-A28E-9748-A4DD-7366A787BC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1082"/>
          <a:stretch/>
        </p:blipFill>
        <p:spPr>
          <a:xfrm>
            <a:off x="1663772" y="1874668"/>
            <a:ext cx="7234901" cy="250356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460520-0878-8E48-98A5-C05C65A94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900" y="4580466"/>
            <a:ext cx="3416300" cy="22775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E188D9A-A0A9-5E44-98B3-C3DB58623775}"/>
              </a:ext>
            </a:extLst>
          </p:cNvPr>
          <p:cNvSpPr txBox="1"/>
          <p:nvPr/>
        </p:nvSpPr>
        <p:spPr>
          <a:xfrm>
            <a:off x="2363598" y="1863372"/>
            <a:ext cx="1531620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/>
              <a:t>N = 18 Carbons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B3CA7A-DF97-4D48-BDA2-50F3271D5E58}"/>
              </a:ext>
            </a:extLst>
          </p:cNvPr>
          <p:cNvSpPr txBox="1"/>
          <p:nvPr/>
        </p:nvSpPr>
        <p:spPr>
          <a:xfrm>
            <a:off x="4694791" y="1863372"/>
            <a:ext cx="1531620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/>
              <a:t>ρ= 3.5 CH/nm</a:t>
            </a:r>
            <a:r>
              <a:rPr lang="en-US" sz="1400" b="1" baseline="30000" dirty="0"/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E8B27B-9B09-B849-AB6A-B9DE2C5C6927}"/>
              </a:ext>
            </a:extLst>
          </p:cNvPr>
          <p:cNvSpPr txBox="1"/>
          <p:nvPr/>
        </p:nvSpPr>
        <p:spPr>
          <a:xfrm>
            <a:off x="7116542" y="1863372"/>
            <a:ext cx="1531620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/>
              <a:t>FSA = 0.55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DF9175-0217-5040-9B25-71399F4E1D9D}"/>
              </a:ext>
            </a:extLst>
          </p:cNvPr>
          <p:cNvSpPr txBox="1"/>
          <p:nvPr/>
        </p:nvSpPr>
        <p:spPr>
          <a:xfrm>
            <a:off x="2358159" y="4202793"/>
            <a:ext cx="1531620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dirty="0"/>
              <a:t>Fractional Surface Area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9A477C-5A3D-024C-93B6-71A9C72648D5}"/>
              </a:ext>
            </a:extLst>
          </p:cNvPr>
          <p:cNvSpPr txBox="1"/>
          <p:nvPr/>
        </p:nvSpPr>
        <p:spPr>
          <a:xfrm>
            <a:off x="4764984" y="4202793"/>
            <a:ext cx="1531620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dirty="0"/>
              <a:t>Fractional Surface Area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08C9C9-3EBF-F24D-83EF-BB5F3F567EA8}"/>
              </a:ext>
            </a:extLst>
          </p:cNvPr>
          <p:cNvSpPr txBox="1"/>
          <p:nvPr/>
        </p:nvSpPr>
        <p:spPr>
          <a:xfrm>
            <a:off x="7215260" y="4202793"/>
            <a:ext cx="1531620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dirty="0"/>
              <a:t>Chain Density (CH/nm</a:t>
            </a:r>
            <a:r>
              <a:rPr lang="en-US" sz="1000" b="1" baseline="30000" dirty="0"/>
              <a:t>2</a:t>
            </a:r>
            <a:r>
              <a:rPr lang="en-US" sz="1000" b="1" dirty="0"/>
              <a:t>)</a:t>
            </a:r>
            <a:endParaRPr lang="en-US" sz="1000" b="1" baseline="30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E4FE70-F1CC-454A-ACEF-45F60DDD0D17}"/>
              </a:ext>
            </a:extLst>
          </p:cNvPr>
          <p:cNvSpPr txBox="1"/>
          <p:nvPr/>
        </p:nvSpPr>
        <p:spPr>
          <a:xfrm rot="16200000">
            <a:off x="981184" y="3003937"/>
            <a:ext cx="1531620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dirty="0"/>
              <a:t>Chain Density (CH/nm</a:t>
            </a:r>
            <a:r>
              <a:rPr lang="en-US" sz="1000" b="1" baseline="30000" dirty="0"/>
              <a:t>2</a:t>
            </a:r>
            <a:r>
              <a:rPr lang="en-US" sz="1000" b="1" dirty="0"/>
              <a:t>)</a:t>
            </a:r>
            <a:endParaRPr lang="en-US" sz="1000" b="1" baseline="30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B671B8-22E9-C246-A635-BC67D4CEFDE5}"/>
              </a:ext>
            </a:extLst>
          </p:cNvPr>
          <p:cNvSpPr txBox="1"/>
          <p:nvPr/>
        </p:nvSpPr>
        <p:spPr>
          <a:xfrm rot="16200000">
            <a:off x="3405751" y="3003936"/>
            <a:ext cx="1531620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dirty="0"/>
              <a:t>Chainlength (carbons)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A416C8-2DEF-EF4A-8762-AF9F60149383}"/>
              </a:ext>
            </a:extLst>
          </p:cNvPr>
          <p:cNvSpPr txBox="1"/>
          <p:nvPr/>
        </p:nvSpPr>
        <p:spPr>
          <a:xfrm rot="16200000">
            <a:off x="5788556" y="3049510"/>
            <a:ext cx="1531620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dirty="0"/>
              <a:t>Chainlength (carbons)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03724D-7FDD-574F-A9D5-AB4E2131C73B}"/>
              </a:ext>
            </a:extLst>
          </p:cNvPr>
          <p:cNvSpPr txBox="1"/>
          <p:nvPr/>
        </p:nvSpPr>
        <p:spPr>
          <a:xfrm>
            <a:off x="1663772" y="4077412"/>
            <a:ext cx="491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a).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997B15-626C-6543-AF5D-D5E925FB872F}"/>
              </a:ext>
            </a:extLst>
          </p:cNvPr>
          <p:cNvSpPr txBox="1"/>
          <p:nvPr/>
        </p:nvSpPr>
        <p:spPr>
          <a:xfrm>
            <a:off x="4092736" y="4076914"/>
            <a:ext cx="491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b).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9019C0-A678-554A-97A7-7701BDA12398}"/>
              </a:ext>
            </a:extLst>
          </p:cNvPr>
          <p:cNvSpPr txBox="1"/>
          <p:nvPr/>
        </p:nvSpPr>
        <p:spPr>
          <a:xfrm>
            <a:off x="6477422" y="4076914"/>
            <a:ext cx="491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c).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961F31-9D34-CC40-8143-4B8E41656C23}"/>
              </a:ext>
            </a:extLst>
          </p:cNvPr>
          <p:cNvSpPr txBox="1"/>
          <p:nvPr/>
        </p:nvSpPr>
        <p:spPr>
          <a:xfrm rot="16200000">
            <a:off x="8650047" y="2997513"/>
            <a:ext cx="1766761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dirty="0"/>
              <a:t>NP Radius/Chain R</a:t>
            </a:r>
            <a:r>
              <a:rPr lang="en-US" sz="1000" b="1" baseline="-25000" dirty="0"/>
              <a:t>g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697466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A picture containing diagram&#10;&#10;Description automatically generated">
            <a:extLst>
              <a:ext uri="{FF2B5EF4-FFF2-40B4-BE49-F238E27FC236}">
                <a16:creationId xmlns:a16="http://schemas.microsoft.com/office/drawing/2014/main" id="{E3B1AC21-4FC6-AE45-92FF-5840D5B2A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3344" y="120562"/>
            <a:ext cx="9925312" cy="6616875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A1B06D8-FFB4-E448-A98C-8311E3C9385C}"/>
              </a:ext>
            </a:extLst>
          </p:cNvPr>
          <p:cNvSpPr txBox="1"/>
          <p:nvPr/>
        </p:nvSpPr>
        <p:spPr>
          <a:xfrm>
            <a:off x="2624246" y="1912211"/>
            <a:ext cx="1471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Alkane Terminus Bead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84826F-BB74-C64D-9D66-2886D882EF9E}"/>
              </a:ext>
            </a:extLst>
          </p:cNvPr>
          <p:cNvSpPr txBox="1"/>
          <p:nvPr/>
        </p:nvSpPr>
        <p:spPr>
          <a:xfrm>
            <a:off x="7594342" y="3229395"/>
            <a:ext cx="1353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Silica Core Beads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4853BB-DEEA-5241-9DED-FD27DE55385B}"/>
              </a:ext>
            </a:extLst>
          </p:cNvPr>
          <p:cNvSpPr txBox="1"/>
          <p:nvPr/>
        </p:nvSpPr>
        <p:spPr>
          <a:xfrm>
            <a:off x="3349080" y="3167389"/>
            <a:ext cx="1353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Alkane Chain Beads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7587985-5767-0C43-B933-61884E6FB13A}"/>
              </a:ext>
            </a:extLst>
          </p:cNvPr>
          <p:cNvCxnSpPr>
            <a:cxnSpLocks/>
          </p:cNvCxnSpPr>
          <p:nvPr/>
        </p:nvCxnSpPr>
        <p:spPr>
          <a:xfrm>
            <a:off x="3612995" y="2281542"/>
            <a:ext cx="360378" cy="3077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6AE5F02-AEA5-9248-B3C2-30536AC08475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4025589" y="2804763"/>
            <a:ext cx="334538" cy="3626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52F56B7-0DA0-D648-9629-4A0AB83579C5}"/>
              </a:ext>
            </a:extLst>
          </p:cNvPr>
          <p:cNvCxnSpPr>
            <a:cxnSpLocks/>
          </p:cNvCxnSpPr>
          <p:nvPr/>
        </p:nvCxnSpPr>
        <p:spPr>
          <a:xfrm flipH="1">
            <a:off x="7594342" y="3396664"/>
            <a:ext cx="2895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D2A86C3-1563-EA4E-9F74-25E0D797552B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7354771" y="2575939"/>
            <a:ext cx="916080" cy="6534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F1C2BCC-1204-704B-A2B2-3597A8BCCA2F}"/>
              </a:ext>
            </a:extLst>
          </p:cNvPr>
          <p:cNvCxnSpPr>
            <a:cxnSpLocks/>
          </p:cNvCxnSpPr>
          <p:nvPr/>
        </p:nvCxnSpPr>
        <p:spPr>
          <a:xfrm flipH="1">
            <a:off x="7252372" y="3752615"/>
            <a:ext cx="1018479" cy="5406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60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C4BFAB9-676E-304F-AE9F-65983DD9EF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105"/>
          <a:stretch/>
        </p:blipFill>
        <p:spPr>
          <a:xfrm>
            <a:off x="22059" y="1455876"/>
            <a:ext cx="3325956" cy="24128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EA81E87-5959-D94B-8D81-2042EA15A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0503" y="3707947"/>
            <a:ext cx="3619312" cy="241287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2B21B39-6E97-C046-A8DC-DF5AA5E1F8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50" r="7806"/>
          <a:stretch/>
        </p:blipFill>
        <p:spPr>
          <a:xfrm>
            <a:off x="232501" y="3716290"/>
            <a:ext cx="3143196" cy="24128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2A3FE4-9063-9D44-A2CE-6FBBE949C44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926" r="7734"/>
          <a:stretch/>
        </p:blipFill>
        <p:spPr>
          <a:xfrm>
            <a:off x="6249162" y="1444773"/>
            <a:ext cx="2943922" cy="24128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24EE9A-F7F5-F344-9B9B-DB2296F6642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992" r="8107"/>
          <a:stretch/>
        </p:blipFill>
        <p:spPr>
          <a:xfrm>
            <a:off x="3348015" y="1455876"/>
            <a:ext cx="2928032" cy="24128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B057B8B-A60C-F543-8253-93E45451ED95}"/>
              </a:ext>
            </a:extLst>
          </p:cNvPr>
          <p:cNvSpPr txBox="1"/>
          <p:nvPr/>
        </p:nvSpPr>
        <p:spPr>
          <a:xfrm>
            <a:off x="3645261" y="3693541"/>
            <a:ext cx="2261879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FSA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99697E-9391-4D4B-AADA-4A2561C13B87}"/>
              </a:ext>
            </a:extLst>
          </p:cNvPr>
          <p:cNvSpPr txBox="1"/>
          <p:nvPr/>
        </p:nvSpPr>
        <p:spPr>
          <a:xfrm>
            <a:off x="750062" y="3712934"/>
            <a:ext cx="2261879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fSASA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48FD95-ED42-5646-9395-D8C421A171D5}"/>
              </a:ext>
            </a:extLst>
          </p:cNvPr>
          <p:cNvSpPr txBox="1"/>
          <p:nvPr/>
        </p:nvSpPr>
        <p:spPr>
          <a:xfrm>
            <a:off x="6578039" y="3684991"/>
            <a:ext cx="2261879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Asphericity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F85D6B-8143-3F4C-BD64-885E49A27197}"/>
              </a:ext>
            </a:extLst>
          </p:cNvPr>
          <p:cNvSpPr txBox="1"/>
          <p:nvPr/>
        </p:nvSpPr>
        <p:spPr>
          <a:xfrm rot="16200000">
            <a:off x="-788317" y="2497179"/>
            <a:ext cx="1830638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Normalized Phase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3C3DB2-FE2B-7F45-82E6-831BF702DFD2}"/>
              </a:ext>
            </a:extLst>
          </p:cNvPr>
          <p:cNvSpPr txBox="1"/>
          <p:nvPr/>
        </p:nvSpPr>
        <p:spPr>
          <a:xfrm rot="16200000">
            <a:off x="-766511" y="4791922"/>
            <a:ext cx="1830638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Normalized Phase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D7F067C-9E05-5F49-8E00-9F6FE42486F2}"/>
                  </a:ext>
                </a:extLst>
              </p:cNvPr>
              <p:cNvSpPr txBox="1"/>
              <p:nvPr/>
            </p:nvSpPr>
            <p:spPr>
              <a:xfrm>
                <a:off x="3618077" y="5983385"/>
                <a:ext cx="2261879" cy="3153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𝒈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𝒄𝒉𝒂𝒊𝒏</m:t>
                          </m:r>
                        </m:sub>
                        <m:sup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US" sz="11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D7F067C-9E05-5F49-8E00-9F6FE4248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077" y="5983385"/>
                <a:ext cx="2261879" cy="3153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4612DD3-9868-EE4E-921B-4BF30A3F646F}"/>
                  </a:ext>
                </a:extLst>
              </p:cNvPr>
              <p:cNvSpPr txBox="1"/>
              <p:nvPr/>
            </p:nvSpPr>
            <p:spPr>
              <a:xfrm>
                <a:off x="750062" y="5964496"/>
                <a:ext cx="2261879" cy="31265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𝒈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𝑵𝑷</m:t>
                          </m:r>
                        </m:sub>
                        <m:sup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US" sz="1100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4612DD3-9868-EE4E-921B-4BF30A3F6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062" y="5964496"/>
                <a:ext cx="2261879" cy="3126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8FF0B48E-BCE3-A040-962C-E2781693C23F}"/>
              </a:ext>
            </a:extLst>
          </p:cNvPr>
          <p:cNvSpPr txBox="1"/>
          <p:nvPr/>
        </p:nvSpPr>
        <p:spPr>
          <a:xfrm>
            <a:off x="6290878" y="3974544"/>
            <a:ext cx="2805611" cy="477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Phase</a:t>
            </a:r>
          </a:p>
          <a:p>
            <a:r>
              <a:rPr lang="en-US" sz="1100" dirty="0"/>
              <a:t>       Dispersed            Stringy             Aggregated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9EBB079-7EF2-DA43-B722-CB21C35E09FC}"/>
              </a:ext>
            </a:extLst>
          </p:cNvPr>
          <p:cNvCxnSpPr>
            <a:cxnSpLocks/>
          </p:cNvCxnSpPr>
          <p:nvPr/>
        </p:nvCxnSpPr>
        <p:spPr>
          <a:xfrm>
            <a:off x="6319849" y="4317670"/>
            <a:ext cx="25819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08F50BD-1D8F-834C-898F-CC9B1CD94632}"/>
              </a:ext>
            </a:extLst>
          </p:cNvPr>
          <p:cNvCxnSpPr>
            <a:cxnSpLocks/>
          </p:cNvCxnSpPr>
          <p:nvPr/>
        </p:nvCxnSpPr>
        <p:spPr>
          <a:xfrm flipV="1">
            <a:off x="7208150" y="4313217"/>
            <a:ext cx="396603" cy="8906"/>
          </a:xfrm>
          <a:prstGeom prst="line">
            <a:avLst/>
          </a:prstGeom>
          <a:ln w="28575">
            <a:solidFill>
              <a:srgbClr val="64259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218C02F-2C3F-3846-8A74-9C63B3C35DAE}"/>
              </a:ext>
            </a:extLst>
          </p:cNvPr>
          <p:cNvCxnSpPr>
            <a:cxnSpLocks/>
          </p:cNvCxnSpPr>
          <p:nvPr/>
        </p:nvCxnSpPr>
        <p:spPr>
          <a:xfrm>
            <a:off x="8072449" y="4326576"/>
            <a:ext cx="258190" cy="0"/>
          </a:xfrm>
          <a:prstGeom prst="line">
            <a:avLst/>
          </a:prstGeom>
          <a:ln w="28575">
            <a:solidFill>
              <a:srgbClr val="F5364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Table 27">
                <a:extLst>
                  <a:ext uri="{FF2B5EF4-FFF2-40B4-BE49-F238E27FC236}">
                    <a16:creationId xmlns:a16="http://schemas.microsoft.com/office/drawing/2014/main" id="{6A4DFBB2-4B37-DD4C-9F3B-11ABB70BD0D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296622" y="4526375"/>
              <a:ext cx="2794122" cy="1353072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1397061">
                      <a:extLst>
                        <a:ext uri="{9D8B030D-6E8A-4147-A177-3AD203B41FA5}">
                          <a16:colId xmlns:a16="http://schemas.microsoft.com/office/drawing/2014/main" val="1834513062"/>
                        </a:ext>
                      </a:extLst>
                    </a:gridCol>
                    <a:gridCol w="1397061">
                      <a:extLst>
                        <a:ext uri="{9D8B030D-6E8A-4147-A177-3AD203B41FA5}">
                          <a16:colId xmlns:a16="http://schemas.microsoft.com/office/drawing/2014/main" val="4014467210"/>
                        </a:ext>
                      </a:extLst>
                    </a:gridCol>
                  </a:tblGrid>
                  <a:tr h="278202">
                    <a:tc gridSpan="2"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800" b="1" i="0" u="none" strike="noStrike">
                              <a:solidFill>
                                <a:srgbClr val="FFFF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Spearman Correlation Coefficients with Phase: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181717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721124"/>
                      </a:ext>
                    </a:extLst>
                  </a:tr>
                  <a:tr h="214974">
                    <a:tc>
                      <a:txBody>
                        <a:bodyPr/>
                        <a:lstStyle/>
                        <a:p>
                          <a:pPr algn="l" rtl="0" fontAlgn="ctr"/>
                          <a:r>
                            <a:rPr lang="en-US" sz="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fSASA</a:t>
                          </a:r>
                        </a:p>
                      </a:txBody>
                      <a:tcPr marL="27432" marR="27432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ctr"/>
                          <a:r>
                            <a:rPr lang="en-US" sz="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Helvetica Neue" panose="02000503000000020004" pitchFamily="2" charset="0"/>
                            </a:rPr>
                            <a:t>0.862</a:t>
                          </a:r>
                        </a:p>
                      </a:txBody>
                      <a:tcPr marL="27432" marR="27432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51441968"/>
                      </a:ext>
                    </a:extLst>
                  </a:tr>
                  <a:tr h="214974">
                    <a:tc>
                      <a:txBody>
                        <a:bodyPr/>
                        <a:lstStyle/>
                        <a:p>
                          <a:pPr algn="l" rtl="0" fontAlgn="ctr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00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0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0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𝑔</m:t>
                                  </m:r>
                                  <m:r>
                                    <a:rPr lang="en-US" sz="10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,</m:t>
                                  </m:r>
                                  <m:r>
                                    <a:rPr lang="en-US" sz="1000" b="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𝑔</m:t>
                                  </m:r>
                                  <m:r>
                                    <a:rPr lang="en-US" sz="10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𝑁𝑃</m:t>
                                  </m:r>
                                </m:sub>
                                <m:sup>
                                  <m:r>
                                    <a:rPr lang="en-US" sz="10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−1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endParaRPr lang="en-US" sz="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27432" marR="27432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ctr"/>
                          <a:r>
                            <a:rPr lang="en-US" sz="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Helvetica Neue" panose="02000503000000020004" pitchFamily="2" charset="0"/>
                            </a:rPr>
                            <a:t>0.834</a:t>
                          </a:r>
                        </a:p>
                      </a:txBody>
                      <a:tcPr marL="27432" marR="27432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6189856"/>
                      </a:ext>
                    </a:extLst>
                  </a:tr>
                  <a:tr h="214974">
                    <a:tc>
                      <a:txBody>
                        <a:bodyPr/>
                        <a:lstStyle/>
                        <a:p>
                          <a:pPr algn="l" rtl="0" fontAlgn="ctr"/>
                          <a:r>
                            <a:rPr lang="en-US" sz="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Asphericity</a:t>
                          </a:r>
                        </a:p>
                      </a:txBody>
                      <a:tcPr marL="27432" marR="27432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ctr"/>
                          <a:r>
                            <a:rPr lang="en-US" sz="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Helvetica Neue" panose="02000503000000020004" pitchFamily="2" charset="0"/>
                            </a:rPr>
                            <a:t>0.747</a:t>
                          </a:r>
                        </a:p>
                      </a:txBody>
                      <a:tcPr marL="27432" marR="27432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58562240"/>
                      </a:ext>
                    </a:extLst>
                  </a:tr>
                  <a:tr h="214974">
                    <a:tc>
                      <a:txBody>
                        <a:bodyPr/>
                        <a:lstStyle/>
                        <a:p>
                          <a:pPr algn="l" rtl="0" fontAlgn="ctr"/>
                          <a:r>
                            <a:rPr lang="en-US" sz="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FSA</a:t>
                          </a:r>
                        </a:p>
                      </a:txBody>
                      <a:tcPr marL="27432" marR="27432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ctr"/>
                          <a:r>
                            <a:rPr lang="en-US" sz="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Helvetica Neue" panose="02000503000000020004" pitchFamily="2" charset="0"/>
                            </a:rPr>
                            <a:t>0.454</a:t>
                          </a:r>
                        </a:p>
                      </a:txBody>
                      <a:tcPr marL="27432" marR="27432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40050256"/>
                      </a:ext>
                    </a:extLst>
                  </a:tr>
                  <a:tr h="214974">
                    <a:tc>
                      <a:txBody>
                        <a:bodyPr/>
                        <a:lstStyle/>
                        <a:p>
                          <a:pPr algn="l" rtl="0" fontAlgn="ctr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00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0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0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𝑔</m:t>
                                  </m:r>
                                  <m:r>
                                    <a:rPr lang="en-US" sz="10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,</m:t>
                                  </m:r>
                                  <m:r>
                                    <a:rPr lang="en-US" sz="1000" b="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𝑐h𝑎𝑖𝑛</m:t>
                                  </m:r>
                                </m:sub>
                                <m:sup>
                                  <m:r>
                                    <a:rPr lang="en-US" sz="10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−1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0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endParaRPr lang="en-US" sz="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27432" marR="27432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ctr"/>
                          <a:r>
                            <a:rPr lang="en-US" sz="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Helvetica Neue" panose="02000503000000020004" pitchFamily="2" charset="0"/>
                            </a:rPr>
                            <a:t>0.233</a:t>
                          </a:r>
                        </a:p>
                      </a:txBody>
                      <a:tcPr marL="27432" marR="27432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124116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Table 27">
                <a:extLst>
                  <a:ext uri="{FF2B5EF4-FFF2-40B4-BE49-F238E27FC236}">
                    <a16:creationId xmlns:a16="http://schemas.microsoft.com/office/drawing/2014/main" id="{6A4DFBB2-4B37-DD4C-9F3B-11ABB70BD0D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1508673"/>
                  </p:ext>
                </p:extLst>
              </p:nvPr>
            </p:nvGraphicFramePr>
            <p:xfrm>
              <a:off x="6296622" y="4526375"/>
              <a:ext cx="2794122" cy="1353072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1397061">
                      <a:extLst>
                        <a:ext uri="{9D8B030D-6E8A-4147-A177-3AD203B41FA5}">
                          <a16:colId xmlns:a16="http://schemas.microsoft.com/office/drawing/2014/main" val="1834513062"/>
                        </a:ext>
                      </a:extLst>
                    </a:gridCol>
                    <a:gridCol w="1397061">
                      <a:extLst>
                        <a:ext uri="{9D8B030D-6E8A-4147-A177-3AD203B41FA5}">
                          <a16:colId xmlns:a16="http://schemas.microsoft.com/office/drawing/2014/main" val="4014467210"/>
                        </a:ext>
                      </a:extLst>
                    </a:gridCol>
                  </a:tblGrid>
                  <a:tr h="278202">
                    <a:tc gridSpan="2"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800" b="1" i="0" u="none" strike="noStrike">
                              <a:solidFill>
                                <a:srgbClr val="FFFF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Spearman Correlation Coefficients with Phase: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181717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721124"/>
                      </a:ext>
                    </a:extLst>
                  </a:tr>
                  <a:tr h="214974">
                    <a:tc>
                      <a:txBody>
                        <a:bodyPr/>
                        <a:lstStyle/>
                        <a:p>
                          <a:pPr algn="l" rtl="0" fontAlgn="ctr"/>
                          <a:r>
                            <a:rPr lang="en-US" sz="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fSASA</a:t>
                          </a:r>
                        </a:p>
                      </a:txBody>
                      <a:tcPr marL="27432" marR="27432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ctr"/>
                          <a:r>
                            <a:rPr lang="en-US" sz="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Helvetica Neue" panose="02000503000000020004" pitchFamily="2" charset="0"/>
                            </a:rPr>
                            <a:t>0.862</a:t>
                          </a:r>
                        </a:p>
                      </a:txBody>
                      <a:tcPr marL="27432" marR="27432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51441968"/>
                      </a:ext>
                    </a:extLst>
                  </a:tr>
                  <a:tr h="214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7432" marR="27432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901" t="-235294" r="-100901" b="-3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ctr"/>
                          <a:r>
                            <a:rPr lang="en-US" sz="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Helvetica Neue" panose="02000503000000020004" pitchFamily="2" charset="0"/>
                            </a:rPr>
                            <a:t>0.834</a:t>
                          </a:r>
                        </a:p>
                      </a:txBody>
                      <a:tcPr marL="27432" marR="27432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6189856"/>
                      </a:ext>
                    </a:extLst>
                  </a:tr>
                  <a:tr h="214974">
                    <a:tc>
                      <a:txBody>
                        <a:bodyPr/>
                        <a:lstStyle/>
                        <a:p>
                          <a:pPr algn="l" rtl="0" fontAlgn="ctr"/>
                          <a:r>
                            <a:rPr lang="en-US" sz="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Asphericity</a:t>
                          </a:r>
                        </a:p>
                      </a:txBody>
                      <a:tcPr marL="27432" marR="27432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ctr"/>
                          <a:r>
                            <a:rPr lang="en-US" sz="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Helvetica Neue" panose="02000503000000020004" pitchFamily="2" charset="0"/>
                            </a:rPr>
                            <a:t>0.747</a:t>
                          </a:r>
                        </a:p>
                      </a:txBody>
                      <a:tcPr marL="27432" marR="27432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58562240"/>
                      </a:ext>
                    </a:extLst>
                  </a:tr>
                  <a:tr h="214974">
                    <a:tc>
                      <a:txBody>
                        <a:bodyPr/>
                        <a:lstStyle/>
                        <a:p>
                          <a:pPr algn="l" rtl="0" fontAlgn="ctr"/>
                          <a:r>
                            <a:rPr lang="en-US" sz="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FSA</a:t>
                          </a:r>
                        </a:p>
                      </a:txBody>
                      <a:tcPr marL="27432" marR="27432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ctr"/>
                          <a:r>
                            <a:rPr lang="en-US" sz="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Helvetica Neue" panose="02000503000000020004" pitchFamily="2" charset="0"/>
                            </a:rPr>
                            <a:t>0.454</a:t>
                          </a:r>
                        </a:p>
                      </a:txBody>
                      <a:tcPr marL="27432" marR="27432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40050256"/>
                      </a:ext>
                    </a:extLst>
                  </a:tr>
                  <a:tr h="214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7432" marR="27432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901" t="-535294" r="-100901" b="-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ctr"/>
                          <a:r>
                            <a:rPr lang="en-US" sz="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Helvetica Neue" panose="02000503000000020004" pitchFamily="2" charset="0"/>
                            </a:rPr>
                            <a:t>0.233</a:t>
                          </a:r>
                        </a:p>
                      </a:txBody>
                      <a:tcPr marL="27432" marR="27432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124116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445B3377-6C8F-E44C-B57C-0C7B05B9DAA0}"/>
              </a:ext>
            </a:extLst>
          </p:cNvPr>
          <p:cNvSpPr txBox="1"/>
          <p:nvPr/>
        </p:nvSpPr>
        <p:spPr>
          <a:xfrm>
            <a:off x="419430" y="1735189"/>
            <a:ext cx="491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a).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20A2D8-6D1C-4544-B44A-34FC6F1DF5DD}"/>
              </a:ext>
            </a:extLst>
          </p:cNvPr>
          <p:cNvSpPr txBox="1"/>
          <p:nvPr/>
        </p:nvSpPr>
        <p:spPr>
          <a:xfrm>
            <a:off x="3348015" y="1738789"/>
            <a:ext cx="491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b).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F7A1FEA-29B4-764A-A418-9D62940BE490}"/>
              </a:ext>
            </a:extLst>
          </p:cNvPr>
          <p:cNvSpPr txBox="1"/>
          <p:nvPr/>
        </p:nvSpPr>
        <p:spPr>
          <a:xfrm>
            <a:off x="6249162" y="1735189"/>
            <a:ext cx="491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c).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333CE01-A319-0D48-BA96-AAFFB0D2624D}"/>
              </a:ext>
            </a:extLst>
          </p:cNvPr>
          <p:cNvSpPr txBox="1"/>
          <p:nvPr/>
        </p:nvSpPr>
        <p:spPr>
          <a:xfrm>
            <a:off x="474739" y="4003603"/>
            <a:ext cx="491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d).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11430D5-E0F9-014C-A31A-93E496D7AD32}"/>
              </a:ext>
            </a:extLst>
          </p:cNvPr>
          <p:cNvSpPr txBox="1"/>
          <p:nvPr/>
        </p:nvSpPr>
        <p:spPr>
          <a:xfrm>
            <a:off x="3404668" y="4009144"/>
            <a:ext cx="491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e).</a:t>
            </a:r>
          </a:p>
        </p:txBody>
      </p:sp>
    </p:spTree>
    <p:extLst>
      <p:ext uri="{BB962C8B-B14F-4D97-AF65-F5344CB8AC3E}">
        <p14:creationId xmlns:p14="http://schemas.microsoft.com/office/powerpoint/2010/main" val="3020480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62A20-5B4C-774C-A59C-03D04AAE0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Version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C9D484-DE81-0C49-853D-936502EF0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625" y="2233613"/>
            <a:ext cx="9936750" cy="31416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50A48B-288A-C743-B41E-CD992838CCD6}"/>
              </a:ext>
            </a:extLst>
          </p:cNvPr>
          <p:cNvSpPr txBox="1"/>
          <p:nvPr/>
        </p:nvSpPr>
        <p:spPr>
          <a:xfrm>
            <a:off x="3014663" y="5943600"/>
            <a:ext cx="378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Issues with Scale Bar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7CF0C8-A34D-1342-B536-D5923E265512}"/>
              </a:ext>
            </a:extLst>
          </p:cNvPr>
          <p:cNvSpPr/>
          <p:nvPr/>
        </p:nvSpPr>
        <p:spPr>
          <a:xfrm>
            <a:off x="6488616" y="2518335"/>
            <a:ext cx="312234" cy="240866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14F230-74B2-BB47-9A17-CE0168D07791}"/>
              </a:ext>
            </a:extLst>
          </p:cNvPr>
          <p:cNvSpPr/>
          <p:nvPr/>
        </p:nvSpPr>
        <p:spPr>
          <a:xfrm>
            <a:off x="8982772" y="2518336"/>
            <a:ext cx="312234" cy="240866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342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3EB6C-30F1-DA43-B957-B002D70F5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Heatmaps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ADE772D7-C535-A247-ABBA-4D2DC60BF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66" y="1531388"/>
            <a:ext cx="8127868" cy="2500883"/>
          </a:xfrm>
          <a:prstGeom prst="rect">
            <a:avLst/>
          </a:prstGeom>
        </p:spPr>
      </p:pic>
      <p:pic>
        <p:nvPicPr>
          <p:cNvPr id="13" name="Picture 1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F7036F7-E401-A84D-878E-04F4E5AF2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66" y="4088139"/>
            <a:ext cx="8127871" cy="250088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BB74DB2-C1C1-824A-AD5C-D9270837D47F}"/>
              </a:ext>
            </a:extLst>
          </p:cNvPr>
          <p:cNvSpPr/>
          <p:nvPr/>
        </p:nvSpPr>
        <p:spPr>
          <a:xfrm>
            <a:off x="6176504" y="1746557"/>
            <a:ext cx="231730" cy="1944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B9EF7B-5C21-3E4C-9DDC-7B2F1BF6B52E}"/>
              </a:ext>
            </a:extLst>
          </p:cNvPr>
          <p:cNvSpPr/>
          <p:nvPr/>
        </p:nvSpPr>
        <p:spPr>
          <a:xfrm>
            <a:off x="8120533" y="1746557"/>
            <a:ext cx="231730" cy="1944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F692AB-A5D6-2F42-AD9A-7F19CB21BF5E}"/>
              </a:ext>
            </a:extLst>
          </p:cNvPr>
          <p:cNvSpPr/>
          <p:nvPr/>
        </p:nvSpPr>
        <p:spPr>
          <a:xfrm>
            <a:off x="6176504" y="4354363"/>
            <a:ext cx="231730" cy="1944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261F63-F8BE-CC48-9483-8E57A72FA5D7}"/>
              </a:ext>
            </a:extLst>
          </p:cNvPr>
          <p:cNvSpPr/>
          <p:nvPr/>
        </p:nvSpPr>
        <p:spPr>
          <a:xfrm>
            <a:off x="8120533" y="4319978"/>
            <a:ext cx="231730" cy="1944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89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1D2-E280-AF43-ADAC-0842ECDF3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Heatmaps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3DB8AEB-428F-AE4A-9D0A-7011560DEF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83509"/>
            <a:ext cx="10515600" cy="3235569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F8069F7-3206-2E4F-94B2-6CF052BD77A3}"/>
              </a:ext>
            </a:extLst>
          </p:cNvPr>
          <p:cNvSpPr/>
          <p:nvPr/>
        </p:nvSpPr>
        <p:spPr>
          <a:xfrm>
            <a:off x="6276865" y="2928586"/>
            <a:ext cx="213145" cy="22121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9282CD-5F2E-0E44-BBBA-32D376154349}"/>
              </a:ext>
            </a:extLst>
          </p:cNvPr>
          <p:cNvSpPr/>
          <p:nvPr/>
        </p:nvSpPr>
        <p:spPr>
          <a:xfrm>
            <a:off x="8708759" y="2928586"/>
            <a:ext cx="213145" cy="22121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451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1CF53-13FC-694B-AC88-9AD7BBFE3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Heat Map (Fixed Scale Bar)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B5D199-FBC1-D64E-84F5-B69660BCC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5734" y="5965902"/>
            <a:ext cx="2353868" cy="6969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5507EE-B5E1-AC43-9768-3B3B6F7F13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406"/>
          <a:stretch/>
        </p:blipFill>
        <p:spPr>
          <a:xfrm>
            <a:off x="1942392" y="2564900"/>
            <a:ext cx="7339096" cy="2398697"/>
          </a:xfrm>
          <a:prstGeom prst="rect">
            <a:avLst/>
          </a:prstGeom>
        </p:spPr>
      </p:pic>
      <p:sp>
        <p:nvSpPr>
          <p:cNvPr id="6" name="Freeform 5">
            <a:extLst>
              <a:ext uri="{FF2B5EF4-FFF2-40B4-BE49-F238E27FC236}">
                <a16:creationId xmlns:a16="http://schemas.microsoft.com/office/drawing/2014/main" id="{A6CF2C23-FCA3-434A-8131-34056267ED14}"/>
              </a:ext>
            </a:extLst>
          </p:cNvPr>
          <p:cNvSpPr/>
          <p:nvPr/>
        </p:nvSpPr>
        <p:spPr>
          <a:xfrm>
            <a:off x="2473566" y="2748591"/>
            <a:ext cx="768313" cy="1940593"/>
          </a:xfrm>
          <a:custGeom>
            <a:avLst/>
            <a:gdLst>
              <a:gd name="connsiteX0" fmla="*/ 0 w 689862"/>
              <a:gd name="connsiteY0" fmla="*/ 1924400 h 1924400"/>
              <a:gd name="connsiteX1" fmla="*/ 460637 w 689862"/>
              <a:gd name="connsiteY1" fmla="*/ 844995 h 1924400"/>
              <a:gd name="connsiteX2" fmla="*/ 687518 w 689862"/>
              <a:gd name="connsiteY2" fmla="*/ 33723 h 1924400"/>
              <a:gd name="connsiteX0" fmla="*/ 0 w 669717"/>
              <a:gd name="connsiteY0" fmla="*/ 1760677 h 1760677"/>
              <a:gd name="connsiteX1" fmla="*/ 460637 w 669717"/>
              <a:gd name="connsiteY1" fmla="*/ 681272 h 1760677"/>
              <a:gd name="connsiteX2" fmla="*/ 667016 w 669717"/>
              <a:gd name="connsiteY2" fmla="*/ 42219 h 1760677"/>
              <a:gd name="connsiteX0" fmla="*/ 0 w 681793"/>
              <a:gd name="connsiteY0" fmla="*/ 1908660 h 1908660"/>
              <a:gd name="connsiteX1" fmla="*/ 460637 w 681793"/>
              <a:gd name="connsiteY1" fmla="*/ 829255 h 1908660"/>
              <a:gd name="connsiteX2" fmla="*/ 679318 w 681793"/>
              <a:gd name="connsiteY2" fmla="*/ 34385 h 1908660"/>
              <a:gd name="connsiteX0" fmla="*/ 0 w 669718"/>
              <a:gd name="connsiteY0" fmla="*/ 1881181 h 1881181"/>
              <a:gd name="connsiteX1" fmla="*/ 460637 w 669718"/>
              <a:gd name="connsiteY1" fmla="*/ 801776 h 1881181"/>
              <a:gd name="connsiteX2" fmla="*/ 667017 w 669718"/>
              <a:gd name="connsiteY2" fmla="*/ 35609 h 1881181"/>
              <a:gd name="connsiteX0" fmla="*/ 0 w 681793"/>
              <a:gd name="connsiteY0" fmla="*/ 1912592 h 1912592"/>
              <a:gd name="connsiteX1" fmla="*/ 460637 w 681793"/>
              <a:gd name="connsiteY1" fmla="*/ 833187 h 1912592"/>
              <a:gd name="connsiteX2" fmla="*/ 679318 w 681793"/>
              <a:gd name="connsiteY2" fmla="*/ 34217 h 1912592"/>
              <a:gd name="connsiteX0" fmla="*/ 0 w 681437"/>
              <a:gd name="connsiteY0" fmla="*/ 1912930 h 1912930"/>
              <a:gd name="connsiteX1" fmla="*/ 436035 w 681437"/>
              <a:gd name="connsiteY1" fmla="*/ 825324 h 1912930"/>
              <a:gd name="connsiteX2" fmla="*/ 679318 w 681437"/>
              <a:gd name="connsiteY2" fmla="*/ 34555 h 1912930"/>
              <a:gd name="connsiteX0" fmla="*/ 0 w 685538"/>
              <a:gd name="connsiteY0" fmla="*/ 1912930 h 1912930"/>
              <a:gd name="connsiteX1" fmla="*/ 440136 w 685538"/>
              <a:gd name="connsiteY1" fmla="*/ 825324 h 1912930"/>
              <a:gd name="connsiteX2" fmla="*/ 683419 w 685538"/>
              <a:gd name="connsiteY2" fmla="*/ 34555 h 1912930"/>
              <a:gd name="connsiteX0" fmla="*/ 0 w 685538"/>
              <a:gd name="connsiteY0" fmla="*/ 1912930 h 1912930"/>
              <a:gd name="connsiteX1" fmla="*/ 440136 w 685538"/>
              <a:gd name="connsiteY1" fmla="*/ 825324 h 1912930"/>
              <a:gd name="connsiteX2" fmla="*/ 683419 w 685538"/>
              <a:gd name="connsiteY2" fmla="*/ 34555 h 1912930"/>
              <a:gd name="connsiteX0" fmla="*/ 0 w 685538"/>
              <a:gd name="connsiteY0" fmla="*/ 1912930 h 1912930"/>
              <a:gd name="connsiteX1" fmla="*/ 440136 w 685538"/>
              <a:gd name="connsiteY1" fmla="*/ 825324 h 1912930"/>
              <a:gd name="connsiteX2" fmla="*/ 683419 w 685538"/>
              <a:gd name="connsiteY2" fmla="*/ 34555 h 1912930"/>
              <a:gd name="connsiteX0" fmla="*/ 0 w 685538"/>
              <a:gd name="connsiteY0" fmla="*/ 1912930 h 1912930"/>
              <a:gd name="connsiteX1" fmla="*/ 440136 w 685538"/>
              <a:gd name="connsiteY1" fmla="*/ 825324 h 1912930"/>
              <a:gd name="connsiteX2" fmla="*/ 683419 w 685538"/>
              <a:gd name="connsiteY2" fmla="*/ 34555 h 1912930"/>
              <a:gd name="connsiteX0" fmla="*/ 0 w 685538"/>
              <a:gd name="connsiteY0" fmla="*/ 1912930 h 1912930"/>
              <a:gd name="connsiteX1" fmla="*/ 440136 w 685538"/>
              <a:gd name="connsiteY1" fmla="*/ 825324 h 1912930"/>
              <a:gd name="connsiteX2" fmla="*/ 683419 w 685538"/>
              <a:gd name="connsiteY2" fmla="*/ 34555 h 1912930"/>
              <a:gd name="connsiteX0" fmla="*/ 0 w 685201"/>
              <a:gd name="connsiteY0" fmla="*/ 1913258 h 1913258"/>
              <a:gd name="connsiteX1" fmla="*/ 440136 w 685201"/>
              <a:gd name="connsiteY1" fmla="*/ 825652 h 1913258"/>
              <a:gd name="connsiteX2" fmla="*/ 683419 w 685201"/>
              <a:gd name="connsiteY2" fmla="*/ 34883 h 1913258"/>
              <a:gd name="connsiteX0" fmla="*/ 0 w 687149"/>
              <a:gd name="connsiteY0" fmla="*/ 1911521 h 1911521"/>
              <a:gd name="connsiteX1" fmla="*/ 440136 w 687149"/>
              <a:gd name="connsiteY1" fmla="*/ 823915 h 1911521"/>
              <a:gd name="connsiteX2" fmla="*/ 683419 w 687149"/>
              <a:gd name="connsiteY2" fmla="*/ 33146 h 1911521"/>
              <a:gd name="connsiteX0" fmla="*/ 0 w 687007"/>
              <a:gd name="connsiteY0" fmla="*/ 1911209 h 1911209"/>
              <a:gd name="connsiteX1" fmla="*/ 436036 w 687007"/>
              <a:gd name="connsiteY1" fmla="*/ 831804 h 1911209"/>
              <a:gd name="connsiteX2" fmla="*/ 683419 w 687007"/>
              <a:gd name="connsiteY2" fmla="*/ 32834 h 1911209"/>
              <a:gd name="connsiteX0" fmla="*/ 0 w 685949"/>
              <a:gd name="connsiteY0" fmla="*/ 1912433 h 1912433"/>
              <a:gd name="connsiteX1" fmla="*/ 436036 w 685949"/>
              <a:gd name="connsiteY1" fmla="*/ 833028 h 1912433"/>
              <a:gd name="connsiteX2" fmla="*/ 683419 w 685949"/>
              <a:gd name="connsiteY2" fmla="*/ 34058 h 1912433"/>
              <a:gd name="connsiteX0" fmla="*/ 0 w 685949"/>
              <a:gd name="connsiteY0" fmla="*/ 1912433 h 1912433"/>
              <a:gd name="connsiteX1" fmla="*/ 436036 w 685949"/>
              <a:gd name="connsiteY1" fmla="*/ 833028 h 1912433"/>
              <a:gd name="connsiteX2" fmla="*/ 683419 w 685949"/>
              <a:gd name="connsiteY2" fmla="*/ 34058 h 1912433"/>
              <a:gd name="connsiteX0" fmla="*/ 0 w 685949"/>
              <a:gd name="connsiteY0" fmla="*/ 1912433 h 1912433"/>
              <a:gd name="connsiteX1" fmla="*/ 436036 w 685949"/>
              <a:gd name="connsiteY1" fmla="*/ 833028 h 1912433"/>
              <a:gd name="connsiteX2" fmla="*/ 683419 w 685949"/>
              <a:gd name="connsiteY2" fmla="*/ 34058 h 1912433"/>
              <a:gd name="connsiteX0" fmla="*/ 0 w 685488"/>
              <a:gd name="connsiteY0" fmla="*/ 1913746 h 1913746"/>
              <a:gd name="connsiteX1" fmla="*/ 436036 w 685488"/>
              <a:gd name="connsiteY1" fmla="*/ 834341 h 1913746"/>
              <a:gd name="connsiteX2" fmla="*/ 683419 w 685488"/>
              <a:gd name="connsiteY2" fmla="*/ 35371 h 1913746"/>
              <a:gd name="connsiteX0" fmla="*/ 0 w 685763"/>
              <a:gd name="connsiteY0" fmla="*/ 1913394 h 1913394"/>
              <a:gd name="connsiteX1" fmla="*/ 456538 w 685763"/>
              <a:gd name="connsiteY1" fmla="*/ 842190 h 1913394"/>
              <a:gd name="connsiteX2" fmla="*/ 683419 w 685763"/>
              <a:gd name="connsiteY2" fmla="*/ 35019 h 1913394"/>
              <a:gd name="connsiteX0" fmla="*/ 0 w 685494"/>
              <a:gd name="connsiteY0" fmla="*/ 1914072 h 1914072"/>
              <a:gd name="connsiteX1" fmla="*/ 456538 w 685494"/>
              <a:gd name="connsiteY1" fmla="*/ 842868 h 1914072"/>
              <a:gd name="connsiteX2" fmla="*/ 683419 w 685494"/>
              <a:gd name="connsiteY2" fmla="*/ 35697 h 1914072"/>
              <a:gd name="connsiteX0" fmla="*/ 0 w 684299"/>
              <a:gd name="connsiteY0" fmla="*/ 1884909 h 1884909"/>
              <a:gd name="connsiteX1" fmla="*/ 456538 w 684299"/>
              <a:gd name="connsiteY1" fmla="*/ 813705 h 1884909"/>
              <a:gd name="connsiteX2" fmla="*/ 683419 w 684299"/>
              <a:gd name="connsiteY2" fmla="*/ 6534 h 1884909"/>
              <a:gd name="connsiteX0" fmla="*/ 0 w 650877"/>
              <a:gd name="connsiteY0" fmla="*/ 1918209 h 1918209"/>
              <a:gd name="connsiteX1" fmla="*/ 456538 w 650877"/>
              <a:gd name="connsiteY1" fmla="*/ 847005 h 1918209"/>
              <a:gd name="connsiteX2" fmla="*/ 649760 w 650877"/>
              <a:gd name="connsiteY2" fmla="*/ 6175 h 1918209"/>
              <a:gd name="connsiteX0" fmla="*/ 0 w 650582"/>
              <a:gd name="connsiteY0" fmla="*/ 1918383 h 1918383"/>
              <a:gd name="connsiteX1" fmla="*/ 411660 w 650582"/>
              <a:gd name="connsiteY1" fmla="*/ 830350 h 1918383"/>
              <a:gd name="connsiteX2" fmla="*/ 649760 w 650582"/>
              <a:gd name="connsiteY2" fmla="*/ 6349 h 1918383"/>
              <a:gd name="connsiteX0" fmla="*/ 0 w 650582"/>
              <a:gd name="connsiteY0" fmla="*/ 1918383 h 1918383"/>
              <a:gd name="connsiteX1" fmla="*/ 411660 w 650582"/>
              <a:gd name="connsiteY1" fmla="*/ 830350 h 1918383"/>
              <a:gd name="connsiteX2" fmla="*/ 649760 w 650582"/>
              <a:gd name="connsiteY2" fmla="*/ 6349 h 1918383"/>
              <a:gd name="connsiteX0" fmla="*/ 0 w 768388"/>
              <a:gd name="connsiteY0" fmla="*/ 1940822 h 1940822"/>
              <a:gd name="connsiteX1" fmla="*/ 529466 w 768388"/>
              <a:gd name="connsiteY1" fmla="*/ 830350 h 1940822"/>
              <a:gd name="connsiteX2" fmla="*/ 767566 w 768388"/>
              <a:gd name="connsiteY2" fmla="*/ 6349 h 1940822"/>
              <a:gd name="connsiteX0" fmla="*/ 0 w 768313"/>
              <a:gd name="connsiteY0" fmla="*/ 1940593 h 1940593"/>
              <a:gd name="connsiteX1" fmla="*/ 512636 w 768313"/>
              <a:gd name="connsiteY1" fmla="*/ 852561 h 1940593"/>
              <a:gd name="connsiteX2" fmla="*/ 767566 w 768313"/>
              <a:gd name="connsiteY2" fmla="*/ 6120 h 1940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8313" h="1940593">
                <a:moveTo>
                  <a:pt x="0" y="1940593"/>
                </a:moveTo>
                <a:cubicBezTo>
                  <a:pt x="259135" y="1611752"/>
                  <a:pt x="380365" y="1177384"/>
                  <a:pt x="512636" y="852561"/>
                </a:cubicBezTo>
                <a:cubicBezTo>
                  <a:pt x="606719" y="492342"/>
                  <a:pt x="781136" y="-64517"/>
                  <a:pt x="767566" y="612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D3C821C1-E308-F14D-A3F4-9AFCBFD3084E}"/>
              </a:ext>
            </a:extLst>
          </p:cNvPr>
          <p:cNvSpPr/>
          <p:nvPr/>
        </p:nvSpPr>
        <p:spPr>
          <a:xfrm>
            <a:off x="3298758" y="2716823"/>
            <a:ext cx="847391" cy="1972361"/>
          </a:xfrm>
          <a:custGeom>
            <a:avLst/>
            <a:gdLst>
              <a:gd name="connsiteX0" fmla="*/ 0 w 783186"/>
              <a:gd name="connsiteY0" fmla="*/ 1287541 h 1287541"/>
              <a:gd name="connsiteX1" fmla="*/ 463351 w 783186"/>
              <a:gd name="connsiteY1" fmla="*/ 779085 h 1287541"/>
              <a:gd name="connsiteX2" fmla="*/ 783186 w 783186"/>
              <a:gd name="connsiteY2" fmla="*/ 0 h 1287541"/>
              <a:gd name="connsiteX0" fmla="*/ 0 w 525134"/>
              <a:gd name="connsiteY0" fmla="*/ 1910231 h 1910231"/>
              <a:gd name="connsiteX1" fmla="*/ 463351 w 525134"/>
              <a:gd name="connsiteY1" fmla="*/ 1401775 h 1910231"/>
              <a:gd name="connsiteX2" fmla="*/ 525134 w 525134"/>
              <a:gd name="connsiteY2" fmla="*/ 0 h 1910231"/>
              <a:gd name="connsiteX0" fmla="*/ 0 w 544608"/>
              <a:gd name="connsiteY0" fmla="*/ 1910231 h 1910231"/>
              <a:gd name="connsiteX1" fmla="*/ 463351 w 544608"/>
              <a:gd name="connsiteY1" fmla="*/ 1401775 h 1910231"/>
              <a:gd name="connsiteX2" fmla="*/ 525134 w 544608"/>
              <a:gd name="connsiteY2" fmla="*/ 0 h 1910231"/>
              <a:gd name="connsiteX0" fmla="*/ 0 w 525364"/>
              <a:gd name="connsiteY0" fmla="*/ 1910231 h 1910231"/>
              <a:gd name="connsiteX1" fmla="*/ 356764 w 525364"/>
              <a:gd name="connsiteY1" fmla="*/ 1424214 h 1910231"/>
              <a:gd name="connsiteX2" fmla="*/ 525134 w 525364"/>
              <a:gd name="connsiteY2" fmla="*/ 0 h 1910231"/>
              <a:gd name="connsiteX0" fmla="*/ 0 w 682439"/>
              <a:gd name="connsiteY0" fmla="*/ 1932670 h 1932670"/>
              <a:gd name="connsiteX1" fmla="*/ 513839 w 682439"/>
              <a:gd name="connsiteY1" fmla="*/ 1424214 h 1932670"/>
              <a:gd name="connsiteX2" fmla="*/ 682209 w 682439"/>
              <a:gd name="connsiteY2" fmla="*/ 0 h 1932670"/>
              <a:gd name="connsiteX0" fmla="*/ 0 w 682439"/>
              <a:gd name="connsiteY0" fmla="*/ 1932670 h 1932670"/>
              <a:gd name="connsiteX1" fmla="*/ 513839 w 682439"/>
              <a:gd name="connsiteY1" fmla="*/ 1424214 h 1932670"/>
              <a:gd name="connsiteX2" fmla="*/ 682209 w 682439"/>
              <a:gd name="connsiteY2" fmla="*/ 0 h 1932670"/>
              <a:gd name="connsiteX0" fmla="*/ 0 w 682354"/>
              <a:gd name="connsiteY0" fmla="*/ 1932670 h 1932670"/>
              <a:gd name="connsiteX1" fmla="*/ 513839 w 682354"/>
              <a:gd name="connsiteY1" fmla="*/ 1424214 h 1932670"/>
              <a:gd name="connsiteX2" fmla="*/ 682209 w 682354"/>
              <a:gd name="connsiteY2" fmla="*/ 0 h 1932670"/>
              <a:gd name="connsiteX0" fmla="*/ 0 w 682916"/>
              <a:gd name="connsiteY0" fmla="*/ 1932670 h 1932670"/>
              <a:gd name="connsiteX1" fmla="*/ 575547 w 682916"/>
              <a:gd name="connsiteY1" fmla="*/ 1446653 h 1932670"/>
              <a:gd name="connsiteX2" fmla="*/ 682209 w 682916"/>
              <a:gd name="connsiteY2" fmla="*/ 0 h 1932670"/>
              <a:gd name="connsiteX0" fmla="*/ 0 w 682381"/>
              <a:gd name="connsiteY0" fmla="*/ 1932670 h 1932670"/>
              <a:gd name="connsiteX1" fmla="*/ 575547 w 682381"/>
              <a:gd name="connsiteY1" fmla="*/ 1446653 h 1932670"/>
              <a:gd name="connsiteX2" fmla="*/ 682209 w 682381"/>
              <a:gd name="connsiteY2" fmla="*/ 0 h 1932670"/>
              <a:gd name="connsiteX0" fmla="*/ 0 w 682381"/>
              <a:gd name="connsiteY0" fmla="*/ 1932670 h 1932670"/>
              <a:gd name="connsiteX1" fmla="*/ 575547 w 682381"/>
              <a:gd name="connsiteY1" fmla="*/ 1446653 h 1932670"/>
              <a:gd name="connsiteX2" fmla="*/ 682209 w 682381"/>
              <a:gd name="connsiteY2" fmla="*/ 0 h 1932670"/>
              <a:gd name="connsiteX0" fmla="*/ 0 w 682381"/>
              <a:gd name="connsiteY0" fmla="*/ 1932670 h 1932670"/>
              <a:gd name="connsiteX1" fmla="*/ 575547 w 682381"/>
              <a:gd name="connsiteY1" fmla="*/ 1446653 h 1932670"/>
              <a:gd name="connsiteX2" fmla="*/ 682209 w 682381"/>
              <a:gd name="connsiteY2" fmla="*/ 0 h 1932670"/>
              <a:gd name="connsiteX0" fmla="*/ 0 w 682335"/>
              <a:gd name="connsiteY0" fmla="*/ 1932670 h 1932670"/>
              <a:gd name="connsiteX1" fmla="*/ 575547 w 682335"/>
              <a:gd name="connsiteY1" fmla="*/ 1446653 h 1932670"/>
              <a:gd name="connsiteX2" fmla="*/ 682209 w 682335"/>
              <a:gd name="connsiteY2" fmla="*/ 0 h 1932670"/>
              <a:gd name="connsiteX0" fmla="*/ 0 w 721564"/>
              <a:gd name="connsiteY0" fmla="*/ 1932670 h 1932670"/>
              <a:gd name="connsiteX1" fmla="*/ 575547 w 721564"/>
              <a:gd name="connsiteY1" fmla="*/ 1446653 h 1932670"/>
              <a:gd name="connsiteX2" fmla="*/ 721478 w 721564"/>
              <a:gd name="connsiteY2" fmla="*/ 0 h 1932670"/>
              <a:gd name="connsiteX0" fmla="*/ 0 w 721564"/>
              <a:gd name="connsiteY0" fmla="*/ 1932670 h 1932670"/>
              <a:gd name="connsiteX1" fmla="*/ 575547 w 721564"/>
              <a:gd name="connsiteY1" fmla="*/ 1446653 h 1932670"/>
              <a:gd name="connsiteX2" fmla="*/ 721478 w 721564"/>
              <a:gd name="connsiteY2" fmla="*/ 0 h 1932670"/>
              <a:gd name="connsiteX0" fmla="*/ 0 w 721564"/>
              <a:gd name="connsiteY0" fmla="*/ 1932670 h 1932670"/>
              <a:gd name="connsiteX1" fmla="*/ 575547 w 721564"/>
              <a:gd name="connsiteY1" fmla="*/ 1446653 h 1932670"/>
              <a:gd name="connsiteX2" fmla="*/ 721478 w 721564"/>
              <a:gd name="connsiteY2" fmla="*/ 0 h 1932670"/>
              <a:gd name="connsiteX0" fmla="*/ 0 w 722331"/>
              <a:gd name="connsiteY0" fmla="*/ 1932670 h 1932670"/>
              <a:gd name="connsiteX1" fmla="*/ 575547 w 722331"/>
              <a:gd name="connsiteY1" fmla="*/ 1446653 h 1932670"/>
              <a:gd name="connsiteX2" fmla="*/ 721478 w 722331"/>
              <a:gd name="connsiteY2" fmla="*/ 0 h 1932670"/>
              <a:gd name="connsiteX0" fmla="*/ 0 w 721779"/>
              <a:gd name="connsiteY0" fmla="*/ 1932670 h 1932670"/>
              <a:gd name="connsiteX1" fmla="*/ 575547 w 721779"/>
              <a:gd name="connsiteY1" fmla="*/ 1446653 h 1932670"/>
              <a:gd name="connsiteX2" fmla="*/ 721478 w 721779"/>
              <a:gd name="connsiteY2" fmla="*/ 0 h 1932670"/>
              <a:gd name="connsiteX0" fmla="*/ 0 w 742086"/>
              <a:gd name="connsiteY0" fmla="*/ 1932670 h 1932670"/>
              <a:gd name="connsiteX1" fmla="*/ 575547 w 742086"/>
              <a:gd name="connsiteY1" fmla="*/ 1446653 h 1932670"/>
              <a:gd name="connsiteX2" fmla="*/ 721478 w 742086"/>
              <a:gd name="connsiteY2" fmla="*/ 0 h 1932670"/>
              <a:gd name="connsiteX0" fmla="*/ 0 w 742086"/>
              <a:gd name="connsiteY0" fmla="*/ 1932670 h 1932670"/>
              <a:gd name="connsiteX1" fmla="*/ 575547 w 742086"/>
              <a:gd name="connsiteY1" fmla="*/ 1446653 h 1932670"/>
              <a:gd name="connsiteX2" fmla="*/ 721478 w 742086"/>
              <a:gd name="connsiteY2" fmla="*/ 0 h 1932670"/>
              <a:gd name="connsiteX0" fmla="*/ 0 w 742086"/>
              <a:gd name="connsiteY0" fmla="*/ 1932670 h 1932670"/>
              <a:gd name="connsiteX1" fmla="*/ 575547 w 742086"/>
              <a:gd name="connsiteY1" fmla="*/ 1446653 h 1932670"/>
              <a:gd name="connsiteX2" fmla="*/ 721478 w 742086"/>
              <a:gd name="connsiteY2" fmla="*/ 0 h 1932670"/>
              <a:gd name="connsiteX0" fmla="*/ 0 w 791381"/>
              <a:gd name="connsiteY0" fmla="*/ 1943889 h 1943889"/>
              <a:gd name="connsiteX1" fmla="*/ 575547 w 791381"/>
              <a:gd name="connsiteY1" fmla="*/ 1457872 h 1943889"/>
              <a:gd name="connsiteX2" fmla="*/ 788796 w 791381"/>
              <a:gd name="connsiteY2" fmla="*/ 0 h 1943889"/>
              <a:gd name="connsiteX0" fmla="*/ 0 w 791381"/>
              <a:gd name="connsiteY0" fmla="*/ 1943889 h 1943889"/>
              <a:gd name="connsiteX1" fmla="*/ 575547 w 791381"/>
              <a:gd name="connsiteY1" fmla="*/ 1457872 h 1943889"/>
              <a:gd name="connsiteX2" fmla="*/ 788796 w 791381"/>
              <a:gd name="connsiteY2" fmla="*/ 0 h 1943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1381" h="1943889">
                <a:moveTo>
                  <a:pt x="0" y="1943889"/>
                </a:moveTo>
                <a:cubicBezTo>
                  <a:pt x="323485" y="1768907"/>
                  <a:pt x="383309" y="1722949"/>
                  <a:pt x="575547" y="1457872"/>
                </a:cubicBezTo>
                <a:cubicBezTo>
                  <a:pt x="818274" y="1063767"/>
                  <a:pt x="792556" y="149726"/>
                  <a:pt x="788796" y="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640F1AE1-B41F-6C41-93ED-A7EFC4968035}"/>
              </a:ext>
            </a:extLst>
          </p:cNvPr>
          <p:cNvSpPr/>
          <p:nvPr/>
        </p:nvSpPr>
        <p:spPr>
          <a:xfrm>
            <a:off x="5864814" y="4034081"/>
            <a:ext cx="909113" cy="654940"/>
          </a:xfrm>
          <a:custGeom>
            <a:avLst/>
            <a:gdLst>
              <a:gd name="connsiteX0" fmla="*/ 0 w 695617"/>
              <a:gd name="connsiteY0" fmla="*/ 636445 h 636445"/>
              <a:gd name="connsiteX1" fmla="*/ 302930 w 695617"/>
              <a:gd name="connsiteY1" fmla="*/ 266197 h 636445"/>
              <a:gd name="connsiteX2" fmla="*/ 695617 w 695617"/>
              <a:gd name="connsiteY2" fmla="*/ 8145 h 636445"/>
              <a:gd name="connsiteX0" fmla="*/ 0 w 695617"/>
              <a:gd name="connsiteY0" fmla="*/ 628300 h 628300"/>
              <a:gd name="connsiteX1" fmla="*/ 302930 w 695617"/>
              <a:gd name="connsiteY1" fmla="*/ 258052 h 628300"/>
              <a:gd name="connsiteX2" fmla="*/ 695617 w 695617"/>
              <a:gd name="connsiteY2" fmla="*/ 0 h 628300"/>
              <a:gd name="connsiteX0" fmla="*/ 0 w 695617"/>
              <a:gd name="connsiteY0" fmla="*/ 628300 h 628300"/>
              <a:gd name="connsiteX1" fmla="*/ 302930 w 695617"/>
              <a:gd name="connsiteY1" fmla="*/ 258052 h 628300"/>
              <a:gd name="connsiteX2" fmla="*/ 695617 w 695617"/>
              <a:gd name="connsiteY2" fmla="*/ 0 h 628300"/>
              <a:gd name="connsiteX0" fmla="*/ 0 w 639519"/>
              <a:gd name="connsiteY0" fmla="*/ 628300 h 628300"/>
              <a:gd name="connsiteX1" fmla="*/ 246832 w 639519"/>
              <a:gd name="connsiteY1" fmla="*/ 258052 h 628300"/>
              <a:gd name="connsiteX2" fmla="*/ 639519 w 639519"/>
              <a:gd name="connsiteY2" fmla="*/ 0 h 628300"/>
              <a:gd name="connsiteX0" fmla="*/ 0 w 645129"/>
              <a:gd name="connsiteY0" fmla="*/ 549763 h 549763"/>
              <a:gd name="connsiteX1" fmla="*/ 246832 w 645129"/>
              <a:gd name="connsiteY1" fmla="*/ 179515 h 549763"/>
              <a:gd name="connsiteX2" fmla="*/ 645129 w 645129"/>
              <a:gd name="connsiteY2" fmla="*/ 0 h 549763"/>
              <a:gd name="connsiteX0" fmla="*/ 0 w 645129"/>
              <a:gd name="connsiteY0" fmla="*/ 549763 h 549763"/>
              <a:gd name="connsiteX1" fmla="*/ 246832 w 645129"/>
              <a:gd name="connsiteY1" fmla="*/ 179515 h 549763"/>
              <a:gd name="connsiteX2" fmla="*/ 645129 w 645129"/>
              <a:gd name="connsiteY2" fmla="*/ 0 h 549763"/>
              <a:gd name="connsiteX0" fmla="*/ 0 w 656348"/>
              <a:gd name="connsiteY0" fmla="*/ 560983 h 560983"/>
              <a:gd name="connsiteX1" fmla="*/ 258051 w 656348"/>
              <a:gd name="connsiteY1" fmla="*/ 179515 h 560983"/>
              <a:gd name="connsiteX2" fmla="*/ 656348 w 656348"/>
              <a:gd name="connsiteY2" fmla="*/ 0 h 560983"/>
              <a:gd name="connsiteX0" fmla="*/ 0 w 656348"/>
              <a:gd name="connsiteY0" fmla="*/ 560983 h 560983"/>
              <a:gd name="connsiteX1" fmla="*/ 258051 w 656348"/>
              <a:gd name="connsiteY1" fmla="*/ 179515 h 560983"/>
              <a:gd name="connsiteX2" fmla="*/ 656348 w 656348"/>
              <a:gd name="connsiteY2" fmla="*/ 0 h 560983"/>
              <a:gd name="connsiteX0" fmla="*/ 0 w 656348"/>
              <a:gd name="connsiteY0" fmla="*/ 560983 h 560983"/>
              <a:gd name="connsiteX1" fmla="*/ 229476 w 656348"/>
              <a:gd name="connsiteY1" fmla="*/ 162370 h 560983"/>
              <a:gd name="connsiteX2" fmla="*/ 656348 w 656348"/>
              <a:gd name="connsiteY2" fmla="*/ 0 h 560983"/>
              <a:gd name="connsiteX0" fmla="*/ 0 w 676119"/>
              <a:gd name="connsiteY0" fmla="*/ 877316 h 877316"/>
              <a:gd name="connsiteX1" fmla="*/ 229476 w 676119"/>
              <a:gd name="connsiteY1" fmla="*/ 478703 h 877316"/>
              <a:gd name="connsiteX2" fmla="*/ 676119 w 676119"/>
              <a:gd name="connsiteY2" fmla="*/ 0 h 877316"/>
              <a:gd name="connsiteX0" fmla="*/ 0 w 676119"/>
              <a:gd name="connsiteY0" fmla="*/ 877316 h 877316"/>
              <a:gd name="connsiteX1" fmla="*/ 269018 w 676119"/>
              <a:gd name="connsiteY1" fmla="*/ 562729 h 877316"/>
              <a:gd name="connsiteX2" fmla="*/ 676119 w 676119"/>
              <a:gd name="connsiteY2" fmla="*/ 0 h 877316"/>
              <a:gd name="connsiteX0" fmla="*/ 0 w 1051764"/>
              <a:gd name="connsiteY0" fmla="*/ 872374 h 872374"/>
              <a:gd name="connsiteX1" fmla="*/ 644663 w 1051764"/>
              <a:gd name="connsiteY1" fmla="*/ 562729 h 872374"/>
              <a:gd name="connsiteX2" fmla="*/ 1051764 w 1051764"/>
              <a:gd name="connsiteY2" fmla="*/ 0 h 872374"/>
              <a:gd name="connsiteX0" fmla="*/ 0 w 1051764"/>
              <a:gd name="connsiteY0" fmla="*/ 872374 h 872374"/>
              <a:gd name="connsiteX1" fmla="*/ 644663 w 1051764"/>
              <a:gd name="connsiteY1" fmla="*/ 562729 h 872374"/>
              <a:gd name="connsiteX2" fmla="*/ 1051764 w 1051764"/>
              <a:gd name="connsiteY2" fmla="*/ 0 h 872374"/>
              <a:gd name="connsiteX0" fmla="*/ 0 w 1051764"/>
              <a:gd name="connsiteY0" fmla="*/ 872374 h 872374"/>
              <a:gd name="connsiteX1" fmla="*/ 644663 w 1051764"/>
              <a:gd name="connsiteY1" fmla="*/ 562729 h 872374"/>
              <a:gd name="connsiteX2" fmla="*/ 1051764 w 1051764"/>
              <a:gd name="connsiteY2" fmla="*/ 0 h 872374"/>
              <a:gd name="connsiteX0" fmla="*/ 0 w 1022108"/>
              <a:gd name="connsiteY0" fmla="*/ 827890 h 827890"/>
              <a:gd name="connsiteX1" fmla="*/ 644663 w 1022108"/>
              <a:gd name="connsiteY1" fmla="*/ 518245 h 827890"/>
              <a:gd name="connsiteX2" fmla="*/ 1022108 w 1022108"/>
              <a:gd name="connsiteY2" fmla="*/ 0 h 827890"/>
              <a:gd name="connsiteX0" fmla="*/ 0 w 1022108"/>
              <a:gd name="connsiteY0" fmla="*/ 827890 h 827890"/>
              <a:gd name="connsiteX1" fmla="*/ 644663 w 1022108"/>
              <a:gd name="connsiteY1" fmla="*/ 518245 h 827890"/>
              <a:gd name="connsiteX2" fmla="*/ 1022108 w 1022108"/>
              <a:gd name="connsiteY2" fmla="*/ 0 h 827890"/>
              <a:gd name="connsiteX0" fmla="*/ 0 w 1036937"/>
              <a:gd name="connsiteY0" fmla="*/ 719150 h 719150"/>
              <a:gd name="connsiteX1" fmla="*/ 644663 w 1036937"/>
              <a:gd name="connsiteY1" fmla="*/ 409505 h 719150"/>
              <a:gd name="connsiteX2" fmla="*/ 1036937 w 1036937"/>
              <a:gd name="connsiteY2" fmla="*/ 0 h 719150"/>
              <a:gd name="connsiteX0" fmla="*/ 0 w 1036937"/>
              <a:gd name="connsiteY0" fmla="*/ 719150 h 719150"/>
              <a:gd name="connsiteX1" fmla="*/ 644663 w 1036937"/>
              <a:gd name="connsiteY1" fmla="*/ 409505 h 719150"/>
              <a:gd name="connsiteX2" fmla="*/ 1036937 w 1036937"/>
              <a:gd name="connsiteY2" fmla="*/ 0 h 719150"/>
              <a:gd name="connsiteX0" fmla="*/ 0 w 903484"/>
              <a:gd name="connsiteY0" fmla="*/ 724093 h 724093"/>
              <a:gd name="connsiteX1" fmla="*/ 511210 w 903484"/>
              <a:gd name="connsiteY1" fmla="*/ 409505 h 724093"/>
              <a:gd name="connsiteX2" fmla="*/ 903484 w 903484"/>
              <a:gd name="connsiteY2" fmla="*/ 0 h 724093"/>
              <a:gd name="connsiteX0" fmla="*/ 0 w 903484"/>
              <a:gd name="connsiteY0" fmla="*/ 724093 h 724093"/>
              <a:gd name="connsiteX1" fmla="*/ 511210 w 903484"/>
              <a:gd name="connsiteY1" fmla="*/ 409505 h 724093"/>
              <a:gd name="connsiteX2" fmla="*/ 903484 w 903484"/>
              <a:gd name="connsiteY2" fmla="*/ 0 h 724093"/>
              <a:gd name="connsiteX0" fmla="*/ 0 w 883713"/>
              <a:gd name="connsiteY0" fmla="*/ 719150 h 719150"/>
              <a:gd name="connsiteX1" fmla="*/ 511210 w 883713"/>
              <a:gd name="connsiteY1" fmla="*/ 404562 h 719150"/>
              <a:gd name="connsiteX2" fmla="*/ 883713 w 883713"/>
              <a:gd name="connsiteY2" fmla="*/ 0 h 719150"/>
              <a:gd name="connsiteX0" fmla="*/ 0 w 883713"/>
              <a:gd name="connsiteY0" fmla="*/ 714207 h 714207"/>
              <a:gd name="connsiteX1" fmla="*/ 511210 w 883713"/>
              <a:gd name="connsiteY1" fmla="*/ 404562 h 714207"/>
              <a:gd name="connsiteX2" fmla="*/ 883713 w 883713"/>
              <a:gd name="connsiteY2" fmla="*/ 0 h 714207"/>
              <a:gd name="connsiteX0" fmla="*/ 0 w 756713"/>
              <a:gd name="connsiteY0" fmla="*/ 595674 h 595674"/>
              <a:gd name="connsiteX1" fmla="*/ 511210 w 756713"/>
              <a:gd name="connsiteY1" fmla="*/ 286029 h 595674"/>
              <a:gd name="connsiteX2" fmla="*/ 756713 w 756713"/>
              <a:gd name="connsiteY2" fmla="*/ 0 h 595674"/>
              <a:gd name="connsiteX0" fmla="*/ 0 w 756713"/>
              <a:gd name="connsiteY0" fmla="*/ 595674 h 595674"/>
              <a:gd name="connsiteX1" fmla="*/ 426543 w 756713"/>
              <a:gd name="connsiteY1" fmla="*/ 286029 h 595674"/>
              <a:gd name="connsiteX2" fmla="*/ 756713 w 756713"/>
              <a:gd name="connsiteY2" fmla="*/ 0 h 595674"/>
              <a:gd name="connsiteX0" fmla="*/ 0 w 756713"/>
              <a:gd name="connsiteY0" fmla="*/ 595674 h 595674"/>
              <a:gd name="connsiteX1" fmla="*/ 435009 w 756713"/>
              <a:gd name="connsiteY1" fmla="*/ 302963 h 595674"/>
              <a:gd name="connsiteX2" fmla="*/ 756713 w 756713"/>
              <a:gd name="connsiteY2" fmla="*/ 0 h 595674"/>
              <a:gd name="connsiteX0" fmla="*/ 0 w 934513"/>
              <a:gd name="connsiteY0" fmla="*/ 621074 h 621074"/>
              <a:gd name="connsiteX1" fmla="*/ 612809 w 934513"/>
              <a:gd name="connsiteY1" fmla="*/ 302963 h 621074"/>
              <a:gd name="connsiteX2" fmla="*/ 934513 w 934513"/>
              <a:gd name="connsiteY2" fmla="*/ 0 h 621074"/>
              <a:gd name="connsiteX0" fmla="*/ 0 w 942979"/>
              <a:gd name="connsiteY0" fmla="*/ 663407 h 663407"/>
              <a:gd name="connsiteX1" fmla="*/ 612809 w 942979"/>
              <a:gd name="connsiteY1" fmla="*/ 345296 h 663407"/>
              <a:gd name="connsiteX2" fmla="*/ 942979 w 942979"/>
              <a:gd name="connsiteY2" fmla="*/ 0 h 663407"/>
              <a:gd name="connsiteX0" fmla="*/ 0 w 942979"/>
              <a:gd name="connsiteY0" fmla="*/ 663407 h 663407"/>
              <a:gd name="connsiteX1" fmla="*/ 578942 w 942979"/>
              <a:gd name="connsiteY1" fmla="*/ 387629 h 663407"/>
              <a:gd name="connsiteX2" fmla="*/ 942979 w 942979"/>
              <a:gd name="connsiteY2" fmla="*/ 0 h 663407"/>
              <a:gd name="connsiteX0" fmla="*/ 0 w 942979"/>
              <a:gd name="connsiteY0" fmla="*/ 663407 h 663407"/>
              <a:gd name="connsiteX1" fmla="*/ 578942 w 942979"/>
              <a:gd name="connsiteY1" fmla="*/ 387629 h 663407"/>
              <a:gd name="connsiteX2" fmla="*/ 942979 w 942979"/>
              <a:gd name="connsiteY2" fmla="*/ 0 h 663407"/>
              <a:gd name="connsiteX0" fmla="*/ 0 w 942979"/>
              <a:gd name="connsiteY0" fmla="*/ 663407 h 663407"/>
              <a:gd name="connsiteX1" fmla="*/ 578942 w 942979"/>
              <a:gd name="connsiteY1" fmla="*/ 387629 h 663407"/>
              <a:gd name="connsiteX2" fmla="*/ 942979 w 942979"/>
              <a:gd name="connsiteY2" fmla="*/ 0 h 663407"/>
              <a:gd name="connsiteX0" fmla="*/ 0 w 942979"/>
              <a:gd name="connsiteY0" fmla="*/ 663407 h 663407"/>
              <a:gd name="connsiteX1" fmla="*/ 578942 w 942979"/>
              <a:gd name="connsiteY1" fmla="*/ 387629 h 663407"/>
              <a:gd name="connsiteX2" fmla="*/ 942979 w 942979"/>
              <a:gd name="connsiteY2" fmla="*/ 0 h 663407"/>
              <a:gd name="connsiteX0" fmla="*/ 0 w 909113"/>
              <a:gd name="connsiteY0" fmla="*/ 654940 h 654940"/>
              <a:gd name="connsiteX1" fmla="*/ 545076 w 909113"/>
              <a:gd name="connsiteY1" fmla="*/ 387629 h 654940"/>
              <a:gd name="connsiteX2" fmla="*/ 909113 w 909113"/>
              <a:gd name="connsiteY2" fmla="*/ 0 h 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9113" h="654940">
                <a:moveTo>
                  <a:pt x="0" y="654940"/>
                </a:moveTo>
                <a:cubicBezTo>
                  <a:pt x="378231" y="519216"/>
                  <a:pt x="395481" y="500709"/>
                  <a:pt x="545076" y="387629"/>
                </a:cubicBezTo>
                <a:cubicBezTo>
                  <a:pt x="745679" y="215179"/>
                  <a:pt x="727193" y="220548"/>
                  <a:pt x="909113" y="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4A103E3-3FAF-9F42-9AEA-A2538A636BC1}"/>
              </a:ext>
            </a:extLst>
          </p:cNvPr>
          <p:cNvSpPr/>
          <p:nvPr/>
        </p:nvSpPr>
        <p:spPr>
          <a:xfrm>
            <a:off x="7481394" y="2743649"/>
            <a:ext cx="1707752" cy="992173"/>
          </a:xfrm>
          <a:custGeom>
            <a:avLst/>
            <a:gdLst>
              <a:gd name="connsiteX0" fmla="*/ 1831041 w 1831041"/>
              <a:gd name="connsiteY0" fmla="*/ 1013032 h 1013032"/>
              <a:gd name="connsiteX1" fmla="*/ 623026 w 1831041"/>
              <a:gd name="connsiteY1" fmla="*/ 803307 h 1013032"/>
              <a:gd name="connsiteX2" fmla="*/ 2241 w 1831041"/>
              <a:gd name="connsiteY2" fmla="*/ 14742 h 1013032"/>
              <a:gd name="connsiteX0" fmla="*/ 1819611 w 1819611"/>
              <a:gd name="connsiteY0" fmla="*/ 961597 h 961597"/>
              <a:gd name="connsiteX1" fmla="*/ 623026 w 1819611"/>
              <a:gd name="connsiteY1" fmla="*/ 803307 h 961597"/>
              <a:gd name="connsiteX2" fmla="*/ 2241 w 1819611"/>
              <a:gd name="connsiteY2" fmla="*/ 14742 h 961597"/>
              <a:gd name="connsiteX0" fmla="*/ 1819611 w 1819611"/>
              <a:gd name="connsiteY0" fmla="*/ 961597 h 961597"/>
              <a:gd name="connsiteX1" fmla="*/ 623026 w 1819611"/>
              <a:gd name="connsiteY1" fmla="*/ 803307 h 961597"/>
              <a:gd name="connsiteX2" fmla="*/ 2241 w 1819611"/>
              <a:gd name="connsiteY2" fmla="*/ 14742 h 961597"/>
              <a:gd name="connsiteX0" fmla="*/ 1819611 w 1819611"/>
              <a:gd name="connsiteY0" fmla="*/ 1058752 h 1058752"/>
              <a:gd name="connsiteX1" fmla="*/ 623026 w 1819611"/>
              <a:gd name="connsiteY1" fmla="*/ 803307 h 1058752"/>
              <a:gd name="connsiteX2" fmla="*/ 2241 w 1819611"/>
              <a:gd name="connsiteY2" fmla="*/ 14742 h 1058752"/>
              <a:gd name="connsiteX0" fmla="*/ 1819611 w 1819611"/>
              <a:gd name="connsiteY0" fmla="*/ 1058752 h 1058752"/>
              <a:gd name="connsiteX1" fmla="*/ 623026 w 1819611"/>
              <a:gd name="connsiteY1" fmla="*/ 803307 h 1058752"/>
              <a:gd name="connsiteX2" fmla="*/ 2241 w 1819611"/>
              <a:gd name="connsiteY2" fmla="*/ 14742 h 1058752"/>
              <a:gd name="connsiteX0" fmla="*/ 1817370 w 1817370"/>
              <a:gd name="connsiteY0" fmla="*/ 1044010 h 1044010"/>
              <a:gd name="connsiteX1" fmla="*/ 620785 w 1817370"/>
              <a:gd name="connsiteY1" fmla="*/ 788565 h 1044010"/>
              <a:gd name="connsiteX2" fmla="*/ 0 w 1817370"/>
              <a:gd name="connsiteY2" fmla="*/ 0 h 1044010"/>
              <a:gd name="connsiteX0" fmla="*/ 1817370 w 1817370"/>
              <a:gd name="connsiteY0" fmla="*/ 1044010 h 1044010"/>
              <a:gd name="connsiteX1" fmla="*/ 620785 w 1817370"/>
              <a:gd name="connsiteY1" fmla="*/ 788565 h 1044010"/>
              <a:gd name="connsiteX2" fmla="*/ 0 w 1817370"/>
              <a:gd name="connsiteY2" fmla="*/ 0 h 1044010"/>
              <a:gd name="connsiteX0" fmla="*/ 1817370 w 1817370"/>
              <a:gd name="connsiteY0" fmla="*/ 1044010 h 1044010"/>
              <a:gd name="connsiteX1" fmla="*/ 620785 w 1817370"/>
              <a:gd name="connsiteY1" fmla="*/ 788565 h 1044010"/>
              <a:gd name="connsiteX2" fmla="*/ 0 w 1817370"/>
              <a:gd name="connsiteY2" fmla="*/ 0 h 1044010"/>
              <a:gd name="connsiteX0" fmla="*/ 1817370 w 1817370"/>
              <a:gd name="connsiteY0" fmla="*/ 1044010 h 1044010"/>
              <a:gd name="connsiteX1" fmla="*/ 449335 w 1817370"/>
              <a:gd name="connsiteY1" fmla="*/ 805710 h 1044010"/>
              <a:gd name="connsiteX2" fmla="*/ 0 w 1817370"/>
              <a:gd name="connsiteY2" fmla="*/ 0 h 1044010"/>
              <a:gd name="connsiteX0" fmla="*/ 1817370 w 1817370"/>
              <a:gd name="connsiteY0" fmla="*/ 1044010 h 1044010"/>
              <a:gd name="connsiteX1" fmla="*/ 449335 w 1817370"/>
              <a:gd name="connsiteY1" fmla="*/ 805710 h 1044010"/>
              <a:gd name="connsiteX2" fmla="*/ 0 w 1817370"/>
              <a:gd name="connsiteY2" fmla="*/ 0 h 1044010"/>
              <a:gd name="connsiteX0" fmla="*/ 1817370 w 1817370"/>
              <a:gd name="connsiteY0" fmla="*/ 1044010 h 1044010"/>
              <a:gd name="connsiteX1" fmla="*/ 449335 w 1817370"/>
              <a:gd name="connsiteY1" fmla="*/ 805710 h 1044010"/>
              <a:gd name="connsiteX2" fmla="*/ 0 w 1817370"/>
              <a:gd name="connsiteY2" fmla="*/ 0 h 1044010"/>
              <a:gd name="connsiteX0" fmla="*/ 1817370 w 1817370"/>
              <a:gd name="connsiteY0" fmla="*/ 1044010 h 1044010"/>
              <a:gd name="connsiteX1" fmla="*/ 449335 w 1817370"/>
              <a:gd name="connsiteY1" fmla="*/ 805710 h 1044010"/>
              <a:gd name="connsiteX2" fmla="*/ 0 w 1817370"/>
              <a:gd name="connsiteY2" fmla="*/ 0 h 1044010"/>
              <a:gd name="connsiteX0" fmla="*/ 1817370 w 1817370"/>
              <a:gd name="connsiteY0" fmla="*/ 1044010 h 1044010"/>
              <a:gd name="connsiteX1" fmla="*/ 449335 w 1817370"/>
              <a:gd name="connsiteY1" fmla="*/ 805710 h 1044010"/>
              <a:gd name="connsiteX2" fmla="*/ 0 w 1817370"/>
              <a:gd name="connsiteY2" fmla="*/ 0 h 1044010"/>
              <a:gd name="connsiteX0" fmla="*/ 1817370 w 1817370"/>
              <a:gd name="connsiteY0" fmla="*/ 1044010 h 1044010"/>
              <a:gd name="connsiteX1" fmla="*/ 449335 w 1817370"/>
              <a:gd name="connsiteY1" fmla="*/ 805710 h 1044010"/>
              <a:gd name="connsiteX2" fmla="*/ 0 w 1817370"/>
              <a:gd name="connsiteY2" fmla="*/ 0 h 1044010"/>
              <a:gd name="connsiteX0" fmla="*/ 1817370 w 1817370"/>
              <a:gd name="connsiteY0" fmla="*/ 1044010 h 1044010"/>
              <a:gd name="connsiteX1" fmla="*/ 449335 w 1817370"/>
              <a:gd name="connsiteY1" fmla="*/ 805710 h 1044010"/>
              <a:gd name="connsiteX2" fmla="*/ 0 w 1817370"/>
              <a:gd name="connsiteY2" fmla="*/ 0 h 1044010"/>
              <a:gd name="connsiteX0" fmla="*/ 1817370 w 1817370"/>
              <a:gd name="connsiteY0" fmla="*/ 1044010 h 1044010"/>
              <a:gd name="connsiteX1" fmla="*/ 449335 w 1817370"/>
              <a:gd name="connsiteY1" fmla="*/ 805710 h 1044010"/>
              <a:gd name="connsiteX2" fmla="*/ 0 w 1817370"/>
              <a:gd name="connsiteY2" fmla="*/ 0 h 1044010"/>
              <a:gd name="connsiteX0" fmla="*/ 1817370 w 1817370"/>
              <a:gd name="connsiteY0" fmla="*/ 1044010 h 1044010"/>
              <a:gd name="connsiteX1" fmla="*/ 449335 w 1817370"/>
              <a:gd name="connsiteY1" fmla="*/ 805710 h 1044010"/>
              <a:gd name="connsiteX2" fmla="*/ 0 w 1817370"/>
              <a:gd name="connsiteY2" fmla="*/ 0 h 1044010"/>
              <a:gd name="connsiteX0" fmla="*/ 1817370 w 1817370"/>
              <a:gd name="connsiteY0" fmla="*/ 1044010 h 1044010"/>
              <a:gd name="connsiteX1" fmla="*/ 449335 w 1817370"/>
              <a:gd name="connsiteY1" fmla="*/ 805710 h 1044010"/>
              <a:gd name="connsiteX2" fmla="*/ 0 w 1817370"/>
              <a:gd name="connsiteY2" fmla="*/ 0 h 1044010"/>
              <a:gd name="connsiteX0" fmla="*/ 1817370 w 1817370"/>
              <a:gd name="connsiteY0" fmla="*/ 1044010 h 1044010"/>
              <a:gd name="connsiteX1" fmla="*/ 462035 w 1817370"/>
              <a:gd name="connsiteY1" fmla="*/ 704110 h 1044010"/>
              <a:gd name="connsiteX2" fmla="*/ 0 w 1817370"/>
              <a:gd name="connsiteY2" fmla="*/ 0 h 1044010"/>
              <a:gd name="connsiteX0" fmla="*/ 1817370 w 1817370"/>
              <a:gd name="connsiteY0" fmla="*/ 1044010 h 1044010"/>
              <a:gd name="connsiteX1" fmla="*/ 462035 w 1817370"/>
              <a:gd name="connsiteY1" fmla="*/ 704110 h 1044010"/>
              <a:gd name="connsiteX2" fmla="*/ 0 w 1817370"/>
              <a:gd name="connsiteY2" fmla="*/ 0 h 1044010"/>
              <a:gd name="connsiteX0" fmla="*/ 1817370 w 1817370"/>
              <a:gd name="connsiteY0" fmla="*/ 1044010 h 1044010"/>
              <a:gd name="connsiteX1" fmla="*/ 462035 w 1817370"/>
              <a:gd name="connsiteY1" fmla="*/ 704110 h 1044010"/>
              <a:gd name="connsiteX2" fmla="*/ 0 w 1817370"/>
              <a:gd name="connsiteY2" fmla="*/ 0 h 1044010"/>
              <a:gd name="connsiteX0" fmla="*/ 1817370 w 1817370"/>
              <a:gd name="connsiteY0" fmla="*/ 1044010 h 1044010"/>
              <a:gd name="connsiteX1" fmla="*/ 462035 w 1817370"/>
              <a:gd name="connsiteY1" fmla="*/ 704110 h 1044010"/>
              <a:gd name="connsiteX2" fmla="*/ 0 w 1817370"/>
              <a:gd name="connsiteY2" fmla="*/ 0 h 1044010"/>
              <a:gd name="connsiteX0" fmla="*/ 1817370 w 1817370"/>
              <a:gd name="connsiteY0" fmla="*/ 1044010 h 1044010"/>
              <a:gd name="connsiteX1" fmla="*/ 462035 w 1817370"/>
              <a:gd name="connsiteY1" fmla="*/ 704110 h 1044010"/>
              <a:gd name="connsiteX2" fmla="*/ 0 w 1817370"/>
              <a:gd name="connsiteY2" fmla="*/ 0 h 1044010"/>
              <a:gd name="connsiteX0" fmla="*/ 1868170 w 1868170"/>
              <a:gd name="connsiteY0" fmla="*/ 1031310 h 1031310"/>
              <a:gd name="connsiteX1" fmla="*/ 462035 w 1868170"/>
              <a:gd name="connsiteY1" fmla="*/ 704110 h 1031310"/>
              <a:gd name="connsiteX2" fmla="*/ 0 w 1868170"/>
              <a:gd name="connsiteY2" fmla="*/ 0 h 1031310"/>
              <a:gd name="connsiteX0" fmla="*/ 1832311 w 1832311"/>
              <a:gd name="connsiteY0" fmla="*/ 1008898 h 1008898"/>
              <a:gd name="connsiteX1" fmla="*/ 462035 w 1832311"/>
              <a:gd name="connsiteY1" fmla="*/ 704110 h 1008898"/>
              <a:gd name="connsiteX2" fmla="*/ 0 w 1832311"/>
              <a:gd name="connsiteY2" fmla="*/ 0 h 1008898"/>
              <a:gd name="connsiteX0" fmla="*/ 1832311 w 1832311"/>
              <a:gd name="connsiteY0" fmla="*/ 1008898 h 1008898"/>
              <a:gd name="connsiteX1" fmla="*/ 462035 w 1832311"/>
              <a:gd name="connsiteY1" fmla="*/ 704110 h 1008898"/>
              <a:gd name="connsiteX2" fmla="*/ 0 w 1832311"/>
              <a:gd name="connsiteY2" fmla="*/ 0 h 1008898"/>
              <a:gd name="connsiteX0" fmla="*/ 1832311 w 1832311"/>
              <a:gd name="connsiteY0" fmla="*/ 1008898 h 1008898"/>
              <a:gd name="connsiteX1" fmla="*/ 497894 w 1832311"/>
              <a:gd name="connsiteY1" fmla="*/ 695145 h 1008898"/>
              <a:gd name="connsiteX2" fmla="*/ 0 w 1832311"/>
              <a:gd name="connsiteY2" fmla="*/ 0 h 1008898"/>
              <a:gd name="connsiteX0" fmla="*/ 1832311 w 1832311"/>
              <a:gd name="connsiteY0" fmla="*/ 1008898 h 1008898"/>
              <a:gd name="connsiteX1" fmla="*/ 497894 w 1832311"/>
              <a:gd name="connsiteY1" fmla="*/ 695145 h 1008898"/>
              <a:gd name="connsiteX2" fmla="*/ 0 w 1832311"/>
              <a:gd name="connsiteY2" fmla="*/ 0 h 1008898"/>
              <a:gd name="connsiteX0" fmla="*/ 1832311 w 1832311"/>
              <a:gd name="connsiteY0" fmla="*/ 1008898 h 1008898"/>
              <a:gd name="connsiteX1" fmla="*/ 497894 w 1832311"/>
              <a:gd name="connsiteY1" fmla="*/ 695145 h 1008898"/>
              <a:gd name="connsiteX2" fmla="*/ 0 w 1832311"/>
              <a:gd name="connsiteY2" fmla="*/ 0 h 1008898"/>
              <a:gd name="connsiteX0" fmla="*/ 1832311 w 1832311"/>
              <a:gd name="connsiteY0" fmla="*/ 1008898 h 1008898"/>
              <a:gd name="connsiteX1" fmla="*/ 497894 w 1832311"/>
              <a:gd name="connsiteY1" fmla="*/ 695145 h 1008898"/>
              <a:gd name="connsiteX2" fmla="*/ 0 w 1832311"/>
              <a:gd name="connsiteY2" fmla="*/ 0 h 1008898"/>
              <a:gd name="connsiteX0" fmla="*/ 1832311 w 1832311"/>
              <a:gd name="connsiteY0" fmla="*/ 1008898 h 1008898"/>
              <a:gd name="connsiteX1" fmla="*/ 497894 w 1832311"/>
              <a:gd name="connsiteY1" fmla="*/ 695145 h 1008898"/>
              <a:gd name="connsiteX2" fmla="*/ 0 w 1832311"/>
              <a:gd name="connsiteY2" fmla="*/ 0 h 1008898"/>
              <a:gd name="connsiteX0" fmla="*/ 1832311 w 1832311"/>
              <a:gd name="connsiteY0" fmla="*/ 1008898 h 1008898"/>
              <a:gd name="connsiteX1" fmla="*/ 497894 w 1832311"/>
              <a:gd name="connsiteY1" fmla="*/ 695145 h 1008898"/>
              <a:gd name="connsiteX2" fmla="*/ 0 w 1832311"/>
              <a:gd name="connsiteY2" fmla="*/ 0 h 1008898"/>
              <a:gd name="connsiteX0" fmla="*/ 1832311 w 1832311"/>
              <a:gd name="connsiteY0" fmla="*/ 1008898 h 1008898"/>
              <a:gd name="connsiteX1" fmla="*/ 497894 w 1832311"/>
              <a:gd name="connsiteY1" fmla="*/ 695145 h 1008898"/>
              <a:gd name="connsiteX2" fmla="*/ 0 w 1832311"/>
              <a:gd name="connsiteY2" fmla="*/ 0 h 1008898"/>
              <a:gd name="connsiteX0" fmla="*/ 1832311 w 1832311"/>
              <a:gd name="connsiteY0" fmla="*/ 1008898 h 1008898"/>
              <a:gd name="connsiteX1" fmla="*/ 497894 w 1832311"/>
              <a:gd name="connsiteY1" fmla="*/ 695145 h 1008898"/>
              <a:gd name="connsiteX2" fmla="*/ 0 w 1832311"/>
              <a:gd name="connsiteY2" fmla="*/ 0 h 1008898"/>
              <a:gd name="connsiteX0" fmla="*/ 1832311 w 1832311"/>
              <a:gd name="connsiteY0" fmla="*/ 1008898 h 1008898"/>
              <a:gd name="connsiteX1" fmla="*/ 497894 w 1832311"/>
              <a:gd name="connsiteY1" fmla="*/ 695145 h 1008898"/>
              <a:gd name="connsiteX2" fmla="*/ 0 w 1832311"/>
              <a:gd name="connsiteY2" fmla="*/ 0 h 1008898"/>
              <a:gd name="connsiteX0" fmla="*/ 1832311 w 1832311"/>
              <a:gd name="connsiteY0" fmla="*/ 1008898 h 1008898"/>
              <a:gd name="connsiteX1" fmla="*/ 548383 w 1832311"/>
              <a:gd name="connsiteY1" fmla="*/ 622218 h 1008898"/>
              <a:gd name="connsiteX2" fmla="*/ 0 w 1832311"/>
              <a:gd name="connsiteY2" fmla="*/ 0 h 1008898"/>
              <a:gd name="connsiteX0" fmla="*/ 1832311 w 1832311"/>
              <a:gd name="connsiteY0" fmla="*/ 1008898 h 1008898"/>
              <a:gd name="connsiteX1" fmla="*/ 548383 w 1832311"/>
              <a:gd name="connsiteY1" fmla="*/ 622218 h 1008898"/>
              <a:gd name="connsiteX2" fmla="*/ 0 w 1832311"/>
              <a:gd name="connsiteY2" fmla="*/ 0 h 1008898"/>
              <a:gd name="connsiteX0" fmla="*/ 1832311 w 1832311"/>
              <a:gd name="connsiteY0" fmla="*/ 1008898 h 1008898"/>
              <a:gd name="connsiteX1" fmla="*/ 548383 w 1832311"/>
              <a:gd name="connsiteY1" fmla="*/ 622218 h 1008898"/>
              <a:gd name="connsiteX2" fmla="*/ 0 w 1832311"/>
              <a:gd name="connsiteY2" fmla="*/ 0 h 1008898"/>
              <a:gd name="connsiteX0" fmla="*/ 1832311 w 1832311"/>
              <a:gd name="connsiteY0" fmla="*/ 992068 h 992068"/>
              <a:gd name="connsiteX1" fmla="*/ 548383 w 1832311"/>
              <a:gd name="connsiteY1" fmla="*/ 622218 h 992068"/>
              <a:gd name="connsiteX2" fmla="*/ 0 w 1832311"/>
              <a:gd name="connsiteY2" fmla="*/ 0 h 992068"/>
              <a:gd name="connsiteX0" fmla="*/ 1832311 w 1832311"/>
              <a:gd name="connsiteY0" fmla="*/ 992068 h 992068"/>
              <a:gd name="connsiteX1" fmla="*/ 548383 w 1832311"/>
              <a:gd name="connsiteY1" fmla="*/ 622218 h 992068"/>
              <a:gd name="connsiteX2" fmla="*/ 0 w 1832311"/>
              <a:gd name="connsiteY2" fmla="*/ 0 h 992068"/>
              <a:gd name="connsiteX0" fmla="*/ 1894019 w 1894019"/>
              <a:gd name="connsiteY0" fmla="*/ 975239 h 975239"/>
              <a:gd name="connsiteX1" fmla="*/ 610091 w 1894019"/>
              <a:gd name="connsiteY1" fmla="*/ 605389 h 975239"/>
              <a:gd name="connsiteX2" fmla="*/ 0 w 1894019"/>
              <a:gd name="connsiteY2" fmla="*/ 0 h 975239"/>
              <a:gd name="connsiteX0" fmla="*/ 1894019 w 1894019"/>
              <a:gd name="connsiteY0" fmla="*/ 975239 h 975239"/>
              <a:gd name="connsiteX1" fmla="*/ 610091 w 1894019"/>
              <a:gd name="connsiteY1" fmla="*/ 605389 h 975239"/>
              <a:gd name="connsiteX2" fmla="*/ 0 w 1894019"/>
              <a:gd name="connsiteY2" fmla="*/ 0 h 975239"/>
              <a:gd name="connsiteX0" fmla="*/ 1894019 w 1894019"/>
              <a:gd name="connsiteY0" fmla="*/ 975239 h 975239"/>
              <a:gd name="connsiteX1" fmla="*/ 610091 w 1894019"/>
              <a:gd name="connsiteY1" fmla="*/ 605389 h 975239"/>
              <a:gd name="connsiteX2" fmla="*/ 0 w 1894019"/>
              <a:gd name="connsiteY2" fmla="*/ 0 h 975239"/>
              <a:gd name="connsiteX0" fmla="*/ 1894019 w 1894019"/>
              <a:gd name="connsiteY0" fmla="*/ 975239 h 975239"/>
              <a:gd name="connsiteX1" fmla="*/ 610091 w 1894019"/>
              <a:gd name="connsiteY1" fmla="*/ 605389 h 975239"/>
              <a:gd name="connsiteX2" fmla="*/ 0 w 1894019"/>
              <a:gd name="connsiteY2" fmla="*/ 0 h 975239"/>
              <a:gd name="connsiteX0" fmla="*/ 1894019 w 1894019"/>
              <a:gd name="connsiteY0" fmla="*/ 975239 h 975239"/>
              <a:gd name="connsiteX1" fmla="*/ 610091 w 1894019"/>
              <a:gd name="connsiteY1" fmla="*/ 605389 h 975239"/>
              <a:gd name="connsiteX2" fmla="*/ 0 w 1894019"/>
              <a:gd name="connsiteY2" fmla="*/ 0 h 975239"/>
              <a:gd name="connsiteX0" fmla="*/ 1707752 w 1707752"/>
              <a:gd name="connsiteY0" fmla="*/ 992173 h 992173"/>
              <a:gd name="connsiteX1" fmla="*/ 610091 w 1707752"/>
              <a:gd name="connsiteY1" fmla="*/ 605389 h 992173"/>
              <a:gd name="connsiteX2" fmla="*/ 0 w 1707752"/>
              <a:gd name="connsiteY2" fmla="*/ 0 h 992173"/>
              <a:gd name="connsiteX0" fmla="*/ 1707752 w 1707752"/>
              <a:gd name="connsiteY0" fmla="*/ 992173 h 992173"/>
              <a:gd name="connsiteX1" fmla="*/ 610091 w 1707752"/>
              <a:gd name="connsiteY1" fmla="*/ 605389 h 992173"/>
              <a:gd name="connsiteX2" fmla="*/ 0 w 1707752"/>
              <a:gd name="connsiteY2" fmla="*/ 0 h 992173"/>
              <a:gd name="connsiteX0" fmla="*/ 1707752 w 1707752"/>
              <a:gd name="connsiteY0" fmla="*/ 992173 h 992173"/>
              <a:gd name="connsiteX1" fmla="*/ 576224 w 1707752"/>
              <a:gd name="connsiteY1" fmla="*/ 656189 h 992173"/>
              <a:gd name="connsiteX2" fmla="*/ 0 w 1707752"/>
              <a:gd name="connsiteY2" fmla="*/ 0 h 992173"/>
              <a:gd name="connsiteX0" fmla="*/ 1707752 w 1707752"/>
              <a:gd name="connsiteY0" fmla="*/ 992173 h 992173"/>
              <a:gd name="connsiteX1" fmla="*/ 576224 w 1707752"/>
              <a:gd name="connsiteY1" fmla="*/ 656189 h 992173"/>
              <a:gd name="connsiteX2" fmla="*/ 0 w 1707752"/>
              <a:gd name="connsiteY2" fmla="*/ 0 h 992173"/>
              <a:gd name="connsiteX0" fmla="*/ 1707752 w 1707752"/>
              <a:gd name="connsiteY0" fmla="*/ 992173 h 992173"/>
              <a:gd name="connsiteX1" fmla="*/ 500024 w 1707752"/>
              <a:gd name="connsiteY1" fmla="*/ 690055 h 992173"/>
              <a:gd name="connsiteX2" fmla="*/ 0 w 1707752"/>
              <a:gd name="connsiteY2" fmla="*/ 0 h 992173"/>
              <a:gd name="connsiteX0" fmla="*/ 1707752 w 1707752"/>
              <a:gd name="connsiteY0" fmla="*/ 992173 h 992173"/>
              <a:gd name="connsiteX1" fmla="*/ 500024 w 1707752"/>
              <a:gd name="connsiteY1" fmla="*/ 690055 h 992173"/>
              <a:gd name="connsiteX2" fmla="*/ 0 w 1707752"/>
              <a:gd name="connsiteY2" fmla="*/ 0 h 992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7752" h="992173">
                <a:moveTo>
                  <a:pt x="1707752" y="992173"/>
                </a:moveTo>
                <a:cubicBezTo>
                  <a:pt x="1141269" y="913506"/>
                  <a:pt x="937004" y="895328"/>
                  <a:pt x="500024" y="690055"/>
                </a:cubicBezTo>
                <a:cubicBezTo>
                  <a:pt x="189297" y="559381"/>
                  <a:pt x="82063" y="144794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DFEFDD46-38B7-8E47-BA81-8158546F0E97}"/>
              </a:ext>
            </a:extLst>
          </p:cNvPr>
          <p:cNvSpPr/>
          <p:nvPr/>
        </p:nvSpPr>
        <p:spPr>
          <a:xfrm>
            <a:off x="7188204" y="4209713"/>
            <a:ext cx="1734721" cy="477008"/>
          </a:xfrm>
          <a:custGeom>
            <a:avLst/>
            <a:gdLst>
              <a:gd name="connsiteX0" fmla="*/ 0 w 1514475"/>
              <a:gd name="connsiteY0" fmla="*/ 0 h 514350"/>
              <a:gd name="connsiteX1" fmla="*/ 1514475 w 1514475"/>
              <a:gd name="connsiteY1" fmla="*/ 514350 h 514350"/>
              <a:gd name="connsiteX0" fmla="*/ 0 w 1525905"/>
              <a:gd name="connsiteY0" fmla="*/ 0 h 508635"/>
              <a:gd name="connsiteX1" fmla="*/ 1525905 w 1525905"/>
              <a:gd name="connsiteY1" fmla="*/ 508635 h 508635"/>
              <a:gd name="connsiteX0" fmla="*/ 0 w 1491615"/>
              <a:gd name="connsiteY0" fmla="*/ 0 h 497205"/>
              <a:gd name="connsiteX1" fmla="*/ 1491615 w 1491615"/>
              <a:gd name="connsiteY1" fmla="*/ 497205 h 497205"/>
              <a:gd name="connsiteX0" fmla="*/ 0 w 1547187"/>
              <a:gd name="connsiteY0" fmla="*/ 0 h 506705"/>
              <a:gd name="connsiteX1" fmla="*/ 1547187 w 1547187"/>
              <a:gd name="connsiteY1" fmla="*/ 506705 h 506705"/>
              <a:gd name="connsiteX0" fmla="*/ 0 w 1626576"/>
              <a:gd name="connsiteY0" fmla="*/ 0 h 535204"/>
              <a:gd name="connsiteX1" fmla="*/ 1626576 w 1626576"/>
              <a:gd name="connsiteY1" fmla="*/ 535204 h 535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26576" h="535204">
                <a:moveTo>
                  <a:pt x="0" y="0"/>
                </a:moveTo>
                <a:lnTo>
                  <a:pt x="1626576" y="535204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4BA7E0-BA89-9347-B167-9D520EED7E44}"/>
              </a:ext>
            </a:extLst>
          </p:cNvPr>
          <p:cNvSpPr txBox="1"/>
          <p:nvPr/>
        </p:nvSpPr>
        <p:spPr>
          <a:xfrm>
            <a:off x="2642217" y="2501379"/>
            <a:ext cx="1531620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/>
              <a:t>N = 18 Carbons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F3C38D-286D-FF46-A0F4-36E7BAAE3BB1}"/>
              </a:ext>
            </a:extLst>
          </p:cNvPr>
          <p:cNvSpPr txBox="1"/>
          <p:nvPr/>
        </p:nvSpPr>
        <p:spPr>
          <a:xfrm>
            <a:off x="4973410" y="2501379"/>
            <a:ext cx="1531620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/>
              <a:t>ρ= 3.5 CH/nm</a:t>
            </a:r>
            <a:r>
              <a:rPr lang="en-US" sz="1400" b="1" baseline="30000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AFED30-9FE2-DB46-BB7A-F11087AA936B}"/>
              </a:ext>
            </a:extLst>
          </p:cNvPr>
          <p:cNvSpPr txBox="1"/>
          <p:nvPr/>
        </p:nvSpPr>
        <p:spPr>
          <a:xfrm>
            <a:off x="7395161" y="2501379"/>
            <a:ext cx="1531620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/>
              <a:t>FSA = 0.55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391D27-6EBD-524C-8062-33DEB7E63827}"/>
              </a:ext>
            </a:extLst>
          </p:cNvPr>
          <p:cNvSpPr txBox="1"/>
          <p:nvPr/>
        </p:nvSpPr>
        <p:spPr>
          <a:xfrm>
            <a:off x="2549049" y="4829188"/>
            <a:ext cx="1531620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dirty="0"/>
              <a:t>Fractional Surface Area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9D1D45-526A-DE44-8C4F-02D25304D2E9}"/>
              </a:ext>
            </a:extLst>
          </p:cNvPr>
          <p:cNvSpPr txBox="1"/>
          <p:nvPr/>
        </p:nvSpPr>
        <p:spPr>
          <a:xfrm>
            <a:off x="4978013" y="4836775"/>
            <a:ext cx="1531620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dirty="0"/>
              <a:t>Fractional Surface Area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E11AFB-05A3-8340-835D-4B2F6BDEBCB6}"/>
              </a:ext>
            </a:extLst>
          </p:cNvPr>
          <p:cNvSpPr txBox="1"/>
          <p:nvPr/>
        </p:nvSpPr>
        <p:spPr>
          <a:xfrm>
            <a:off x="7572409" y="4829188"/>
            <a:ext cx="1531620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dirty="0"/>
              <a:t>Chain Density (CH/nm</a:t>
            </a:r>
            <a:r>
              <a:rPr lang="en-US" sz="1000" b="1" baseline="30000" dirty="0"/>
              <a:t>2</a:t>
            </a:r>
            <a:r>
              <a:rPr lang="en-US" sz="1000" b="1" dirty="0"/>
              <a:t>)</a:t>
            </a:r>
            <a:endParaRPr lang="en-US" sz="1000" b="1" baseline="30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577034-DDC9-D94F-A1FB-D3EA789770C8}"/>
              </a:ext>
            </a:extLst>
          </p:cNvPr>
          <p:cNvSpPr txBox="1"/>
          <p:nvPr/>
        </p:nvSpPr>
        <p:spPr>
          <a:xfrm rot="16200000">
            <a:off x="1258709" y="3676476"/>
            <a:ext cx="1531620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dirty="0"/>
              <a:t>Chain Density (CH/nm</a:t>
            </a:r>
            <a:r>
              <a:rPr lang="en-US" sz="1000" b="1" baseline="30000" dirty="0"/>
              <a:t>2</a:t>
            </a:r>
            <a:r>
              <a:rPr lang="en-US" sz="1000" b="1" dirty="0"/>
              <a:t>)</a:t>
            </a:r>
            <a:endParaRPr lang="en-US" sz="1000" b="1" baseline="30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54E918-103A-CB4E-81BD-0F9CCF54E2E5}"/>
              </a:ext>
            </a:extLst>
          </p:cNvPr>
          <p:cNvSpPr txBox="1"/>
          <p:nvPr/>
        </p:nvSpPr>
        <p:spPr>
          <a:xfrm rot="16200000">
            <a:off x="3684370" y="3641943"/>
            <a:ext cx="1531620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dirty="0"/>
              <a:t>Chainlength (carbons)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CED92D-1B65-744D-9DA9-E4B6C03FCABF}"/>
              </a:ext>
            </a:extLst>
          </p:cNvPr>
          <p:cNvSpPr txBox="1"/>
          <p:nvPr/>
        </p:nvSpPr>
        <p:spPr>
          <a:xfrm rot="16200000">
            <a:off x="6093136" y="3616941"/>
            <a:ext cx="1531620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dirty="0"/>
              <a:t>Chainlength (carbons)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583C42E7-6CF7-1745-A320-FD3AF31216C9}"/>
              </a:ext>
            </a:extLst>
          </p:cNvPr>
          <p:cNvSpPr/>
          <p:nvPr/>
        </p:nvSpPr>
        <p:spPr>
          <a:xfrm>
            <a:off x="4865731" y="2860759"/>
            <a:ext cx="1890310" cy="1818916"/>
          </a:xfrm>
          <a:custGeom>
            <a:avLst/>
            <a:gdLst>
              <a:gd name="connsiteX0" fmla="*/ 0 w 1893055"/>
              <a:gd name="connsiteY0" fmla="*/ 1749717 h 1749717"/>
              <a:gd name="connsiteX1" fmla="*/ 1087395 w 1893055"/>
              <a:gd name="connsiteY1" fmla="*/ 835317 h 1749717"/>
              <a:gd name="connsiteX2" fmla="*/ 1893055 w 1893055"/>
              <a:gd name="connsiteY2" fmla="*/ 0 h 1749717"/>
              <a:gd name="connsiteX0" fmla="*/ 0 w 1893055"/>
              <a:gd name="connsiteY0" fmla="*/ 1749717 h 1749717"/>
              <a:gd name="connsiteX1" fmla="*/ 1112108 w 1893055"/>
              <a:gd name="connsiteY1" fmla="*/ 874859 h 1749717"/>
              <a:gd name="connsiteX2" fmla="*/ 1893055 w 1893055"/>
              <a:gd name="connsiteY2" fmla="*/ 0 h 1749717"/>
              <a:gd name="connsiteX0" fmla="*/ 0 w 1893055"/>
              <a:gd name="connsiteY0" fmla="*/ 1749717 h 1749717"/>
              <a:gd name="connsiteX1" fmla="*/ 1112108 w 1893055"/>
              <a:gd name="connsiteY1" fmla="*/ 874859 h 1749717"/>
              <a:gd name="connsiteX2" fmla="*/ 1893055 w 1893055"/>
              <a:gd name="connsiteY2" fmla="*/ 0 h 1749717"/>
              <a:gd name="connsiteX0" fmla="*/ 0 w 1893055"/>
              <a:gd name="connsiteY0" fmla="*/ 1749717 h 1749717"/>
              <a:gd name="connsiteX1" fmla="*/ 1112108 w 1893055"/>
              <a:gd name="connsiteY1" fmla="*/ 874859 h 1749717"/>
              <a:gd name="connsiteX2" fmla="*/ 1893055 w 1893055"/>
              <a:gd name="connsiteY2" fmla="*/ 0 h 1749717"/>
              <a:gd name="connsiteX0" fmla="*/ 0 w 1902941"/>
              <a:gd name="connsiteY0" fmla="*/ 1809030 h 1809030"/>
              <a:gd name="connsiteX1" fmla="*/ 1112108 w 1902941"/>
              <a:gd name="connsiteY1" fmla="*/ 934172 h 1809030"/>
              <a:gd name="connsiteX2" fmla="*/ 1902941 w 1902941"/>
              <a:gd name="connsiteY2" fmla="*/ 0 h 1809030"/>
              <a:gd name="connsiteX0" fmla="*/ 0 w 1902941"/>
              <a:gd name="connsiteY0" fmla="*/ 1809030 h 1809030"/>
              <a:gd name="connsiteX1" fmla="*/ 1112108 w 1902941"/>
              <a:gd name="connsiteY1" fmla="*/ 934172 h 1809030"/>
              <a:gd name="connsiteX2" fmla="*/ 1902941 w 1902941"/>
              <a:gd name="connsiteY2" fmla="*/ 0 h 1809030"/>
              <a:gd name="connsiteX0" fmla="*/ 0 w 1902941"/>
              <a:gd name="connsiteY0" fmla="*/ 1809030 h 1809030"/>
              <a:gd name="connsiteX1" fmla="*/ 1112108 w 1902941"/>
              <a:gd name="connsiteY1" fmla="*/ 934172 h 1809030"/>
              <a:gd name="connsiteX2" fmla="*/ 1902941 w 1902941"/>
              <a:gd name="connsiteY2" fmla="*/ 0 h 1809030"/>
              <a:gd name="connsiteX0" fmla="*/ 0 w 1991910"/>
              <a:gd name="connsiteY0" fmla="*/ 1818916 h 1818916"/>
              <a:gd name="connsiteX1" fmla="*/ 1201077 w 1991910"/>
              <a:gd name="connsiteY1" fmla="*/ 934172 h 1818916"/>
              <a:gd name="connsiteX2" fmla="*/ 1991910 w 1991910"/>
              <a:gd name="connsiteY2" fmla="*/ 0 h 1818916"/>
              <a:gd name="connsiteX0" fmla="*/ 0 w 1991910"/>
              <a:gd name="connsiteY0" fmla="*/ 1818916 h 1818916"/>
              <a:gd name="connsiteX1" fmla="*/ 1206019 w 1991910"/>
              <a:gd name="connsiteY1" fmla="*/ 879803 h 1818916"/>
              <a:gd name="connsiteX2" fmla="*/ 1991910 w 1991910"/>
              <a:gd name="connsiteY2" fmla="*/ 0 h 1818916"/>
              <a:gd name="connsiteX0" fmla="*/ 0 w 1991910"/>
              <a:gd name="connsiteY0" fmla="*/ 1818916 h 1818916"/>
              <a:gd name="connsiteX1" fmla="*/ 1206019 w 1991910"/>
              <a:gd name="connsiteY1" fmla="*/ 879803 h 1818916"/>
              <a:gd name="connsiteX2" fmla="*/ 1991910 w 1991910"/>
              <a:gd name="connsiteY2" fmla="*/ 0 h 1818916"/>
              <a:gd name="connsiteX0" fmla="*/ 0 w 1991910"/>
              <a:gd name="connsiteY0" fmla="*/ 1818916 h 1818916"/>
              <a:gd name="connsiteX1" fmla="*/ 1206019 w 1991910"/>
              <a:gd name="connsiteY1" fmla="*/ 879803 h 1818916"/>
              <a:gd name="connsiteX2" fmla="*/ 1991910 w 1991910"/>
              <a:gd name="connsiteY2" fmla="*/ 0 h 1818916"/>
              <a:gd name="connsiteX0" fmla="*/ 0 w 1991910"/>
              <a:gd name="connsiteY0" fmla="*/ 1818916 h 1818916"/>
              <a:gd name="connsiteX1" fmla="*/ 1225790 w 1991910"/>
              <a:gd name="connsiteY1" fmla="*/ 909459 h 1818916"/>
              <a:gd name="connsiteX2" fmla="*/ 1991910 w 1991910"/>
              <a:gd name="connsiteY2" fmla="*/ 0 h 1818916"/>
              <a:gd name="connsiteX0" fmla="*/ 0 w 1991910"/>
              <a:gd name="connsiteY0" fmla="*/ 1818916 h 1818916"/>
              <a:gd name="connsiteX1" fmla="*/ 1225790 w 1991910"/>
              <a:gd name="connsiteY1" fmla="*/ 909459 h 1818916"/>
              <a:gd name="connsiteX2" fmla="*/ 1991910 w 1991910"/>
              <a:gd name="connsiteY2" fmla="*/ 0 h 1818916"/>
              <a:gd name="connsiteX0" fmla="*/ 0 w 1839510"/>
              <a:gd name="connsiteY0" fmla="*/ 1785049 h 1785049"/>
              <a:gd name="connsiteX1" fmla="*/ 1225790 w 1839510"/>
              <a:gd name="connsiteY1" fmla="*/ 875592 h 1785049"/>
              <a:gd name="connsiteX2" fmla="*/ 1839510 w 1839510"/>
              <a:gd name="connsiteY2" fmla="*/ 0 h 1785049"/>
              <a:gd name="connsiteX0" fmla="*/ 0 w 1839510"/>
              <a:gd name="connsiteY0" fmla="*/ 1810449 h 1810449"/>
              <a:gd name="connsiteX1" fmla="*/ 1225790 w 1839510"/>
              <a:gd name="connsiteY1" fmla="*/ 900992 h 1810449"/>
              <a:gd name="connsiteX2" fmla="*/ 1839510 w 1839510"/>
              <a:gd name="connsiteY2" fmla="*/ 0 h 1810449"/>
              <a:gd name="connsiteX0" fmla="*/ 0 w 1839510"/>
              <a:gd name="connsiteY0" fmla="*/ 1810449 h 1810449"/>
              <a:gd name="connsiteX1" fmla="*/ 1141123 w 1839510"/>
              <a:gd name="connsiteY1" fmla="*/ 875592 h 1810449"/>
              <a:gd name="connsiteX2" fmla="*/ 1839510 w 1839510"/>
              <a:gd name="connsiteY2" fmla="*/ 0 h 1810449"/>
              <a:gd name="connsiteX0" fmla="*/ 0 w 1890310"/>
              <a:gd name="connsiteY0" fmla="*/ 1818916 h 1818916"/>
              <a:gd name="connsiteX1" fmla="*/ 1191923 w 1890310"/>
              <a:gd name="connsiteY1" fmla="*/ 875592 h 1818916"/>
              <a:gd name="connsiteX2" fmla="*/ 1890310 w 1890310"/>
              <a:gd name="connsiteY2" fmla="*/ 0 h 1818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0310" h="1818916">
                <a:moveTo>
                  <a:pt x="0" y="1818916"/>
                </a:moveTo>
                <a:cubicBezTo>
                  <a:pt x="405714" y="1556953"/>
                  <a:pt x="876414" y="1167212"/>
                  <a:pt x="1191923" y="875592"/>
                </a:cubicBezTo>
                <a:cubicBezTo>
                  <a:pt x="1527203" y="569144"/>
                  <a:pt x="1787337" y="170523"/>
                  <a:pt x="1890310" y="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EE120A-9E85-3247-B15A-30084DE4ABBC}"/>
              </a:ext>
            </a:extLst>
          </p:cNvPr>
          <p:cNvSpPr txBox="1"/>
          <p:nvPr/>
        </p:nvSpPr>
        <p:spPr>
          <a:xfrm>
            <a:off x="2435694" y="2928075"/>
            <a:ext cx="706249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45720" tIns="45720" rIns="45720" bIns="45720" rtlCol="0">
            <a:spAutoFit/>
          </a:bodyPr>
          <a:lstStyle/>
          <a:p>
            <a:pPr algn="ctr"/>
            <a:r>
              <a:rPr lang="en-US" sz="900" dirty="0">
                <a:cs typeface="Arial" panose="020B0604020202020204" pitchFamily="34" charset="0"/>
              </a:rPr>
              <a:t>Dispersed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8CA410-AB23-1A47-A6D4-D085801B2607}"/>
              </a:ext>
            </a:extLst>
          </p:cNvPr>
          <p:cNvSpPr txBox="1"/>
          <p:nvPr/>
        </p:nvSpPr>
        <p:spPr>
          <a:xfrm>
            <a:off x="4973410" y="3133409"/>
            <a:ext cx="706249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45720" tIns="45720" rIns="45720" bIns="45720" rtlCol="0">
            <a:spAutoFit/>
          </a:bodyPr>
          <a:lstStyle/>
          <a:p>
            <a:pPr algn="ctr"/>
            <a:r>
              <a:rPr lang="en-US" sz="900" dirty="0">
                <a:cs typeface="Arial" panose="020B0604020202020204" pitchFamily="34" charset="0"/>
              </a:rPr>
              <a:t>Dispersed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18CC32-4991-3247-AA42-EDB9CD30025C}"/>
              </a:ext>
            </a:extLst>
          </p:cNvPr>
          <p:cNvSpPr txBox="1"/>
          <p:nvPr/>
        </p:nvSpPr>
        <p:spPr>
          <a:xfrm>
            <a:off x="8335270" y="2872194"/>
            <a:ext cx="706249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45720" tIns="45720" rIns="45720" bIns="45720" rtlCol="0">
            <a:spAutoFit/>
          </a:bodyPr>
          <a:lstStyle/>
          <a:p>
            <a:pPr algn="ctr"/>
            <a:r>
              <a:rPr lang="en-US" sz="900" dirty="0">
                <a:cs typeface="Arial" panose="020B0604020202020204" pitchFamily="34" charset="0"/>
              </a:rPr>
              <a:t>Dispersed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009153-0C8B-ED46-AB1B-26002D3009F3}"/>
              </a:ext>
            </a:extLst>
          </p:cNvPr>
          <p:cNvSpPr txBox="1"/>
          <p:nvPr/>
        </p:nvSpPr>
        <p:spPr>
          <a:xfrm>
            <a:off x="2894709" y="4321315"/>
            <a:ext cx="415946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45720" tIns="45720" rIns="45720" bIns="45720" rtlCol="0">
            <a:spAutoFit/>
          </a:bodyPr>
          <a:lstStyle/>
          <a:p>
            <a:pPr algn="ctr"/>
            <a:r>
              <a:rPr lang="en-US" sz="900" dirty="0">
                <a:cs typeface="Arial" panose="020B0604020202020204" pitchFamily="34" charset="0"/>
              </a:rPr>
              <a:t>Stringy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9AC168-E25A-D049-9894-32420DE615B9}"/>
              </a:ext>
            </a:extLst>
          </p:cNvPr>
          <p:cNvSpPr txBox="1"/>
          <p:nvPr/>
        </p:nvSpPr>
        <p:spPr>
          <a:xfrm>
            <a:off x="6301660" y="3800781"/>
            <a:ext cx="415946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45720" tIns="45720" rIns="45720" bIns="45720" rtlCol="0">
            <a:spAutoFit/>
          </a:bodyPr>
          <a:lstStyle/>
          <a:p>
            <a:pPr algn="ctr"/>
            <a:r>
              <a:rPr lang="en-US" sz="900" dirty="0">
                <a:cs typeface="Arial" panose="020B0604020202020204" pitchFamily="34" charset="0"/>
              </a:rPr>
              <a:t>Stringy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4F7F6F-6B7D-C14D-B67D-D32E8524982C}"/>
              </a:ext>
            </a:extLst>
          </p:cNvPr>
          <p:cNvSpPr txBox="1"/>
          <p:nvPr/>
        </p:nvSpPr>
        <p:spPr>
          <a:xfrm>
            <a:off x="7657100" y="3646333"/>
            <a:ext cx="415946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45720" tIns="45720" rIns="45720" bIns="45720" rtlCol="0">
            <a:spAutoFit/>
          </a:bodyPr>
          <a:lstStyle/>
          <a:p>
            <a:pPr algn="ctr"/>
            <a:r>
              <a:rPr lang="en-US" sz="900" dirty="0">
                <a:cs typeface="Arial" panose="020B0604020202020204" pitchFamily="34" charset="0"/>
              </a:rPr>
              <a:t>Stringy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AF7D18-3359-D54A-9DC4-D785106FC3A3}"/>
              </a:ext>
            </a:extLst>
          </p:cNvPr>
          <p:cNvSpPr txBox="1"/>
          <p:nvPr/>
        </p:nvSpPr>
        <p:spPr>
          <a:xfrm>
            <a:off x="3627965" y="4264821"/>
            <a:ext cx="660747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45720" tIns="45720" rIns="45720" bIns="45720" rtlCol="0">
            <a:spAutoFit/>
          </a:bodyPr>
          <a:lstStyle/>
          <a:p>
            <a:pPr algn="ctr"/>
            <a:r>
              <a:rPr lang="en-US" sz="900" dirty="0">
                <a:cs typeface="Arial" panose="020B0604020202020204" pitchFamily="34" charset="0"/>
              </a:rPr>
              <a:t>Aggregated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14A739-00DA-ED4C-AC1E-DF7AB1A6A331}"/>
              </a:ext>
            </a:extLst>
          </p:cNvPr>
          <p:cNvSpPr txBox="1"/>
          <p:nvPr/>
        </p:nvSpPr>
        <p:spPr>
          <a:xfrm>
            <a:off x="7318718" y="4413377"/>
            <a:ext cx="660747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45720" tIns="45720" rIns="45720" bIns="45720" rtlCol="0">
            <a:spAutoFit/>
          </a:bodyPr>
          <a:lstStyle/>
          <a:p>
            <a:pPr algn="ctr"/>
            <a:r>
              <a:rPr lang="en-US" sz="900" dirty="0">
                <a:cs typeface="Arial" panose="020B0604020202020204" pitchFamily="34" charset="0"/>
              </a:rPr>
              <a:t>Aggregated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C157896-7101-6A45-AA74-53EF14D1FBAD}"/>
              </a:ext>
            </a:extLst>
          </p:cNvPr>
          <p:cNvSpPr txBox="1"/>
          <p:nvPr/>
        </p:nvSpPr>
        <p:spPr>
          <a:xfrm>
            <a:off x="1942391" y="4715419"/>
            <a:ext cx="491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a).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869B8A6-BF06-2E41-8AC5-540C8F602891}"/>
              </a:ext>
            </a:extLst>
          </p:cNvPr>
          <p:cNvSpPr txBox="1"/>
          <p:nvPr/>
        </p:nvSpPr>
        <p:spPr>
          <a:xfrm>
            <a:off x="4371355" y="4714921"/>
            <a:ext cx="491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b).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32F5D0-EC30-884E-8298-4F4F9A8C3E6F}"/>
              </a:ext>
            </a:extLst>
          </p:cNvPr>
          <p:cNvSpPr txBox="1"/>
          <p:nvPr/>
        </p:nvSpPr>
        <p:spPr>
          <a:xfrm>
            <a:off x="6756041" y="4714921"/>
            <a:ext cx="491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c).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CF5FEFF6-F6D5-074C-9471-B4BEB77CD8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143" r="1051"/>
          <a:stretch/>
        </p:blipFill>
        <p:spPr>
          <a:xfrm>
            <a:off x="9209303" y="2562400"/>
            <a:ext cx="389376" cy="239869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D63797E-9E72-444C-92A2-E21CB945169B}"/>
              </a:ext>
            </a:extLst>
          </p:cNvPr>
          <p:cNvSpPr txBox="1"/>
          <p:nvPr/>
        </p:nvSpPr>
        <p:spPr>
          <a:xfrm rot="16200000">
            <a:off x="8760584" y="3626058"/>
            <a:ext cx="1766761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dirty="0"/>
              <a:t>Solvent Accessible Surface Area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523905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F406AC-76BC-3544-A111-4A41E05E3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646" y="2081055"/>
            <a:ext cx="2709753" cy="27097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101084-5FCB-6043-8EFE-333CE23A1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816" y="2081055"/>
            <a:ext cx="2709753" cy="27097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4716A9-63D7-9B48-9B37-8ABE10915A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2216" y="2077710"/>
            <a:ext cx="2709753" cy="27097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60C8BA-CE00-BE41-A47F-B95D9B596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Plots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B713018A-A8E6-754E-A2A6-1DDA8F3ED28A}"/>
              </a:ext>
            </a:extLst>
          </p:cNvPr>
          <p:cNvSpPr/>
          <p:nvPr/>
        </p:nvSpPr>
        <p:spPr>
          <a:xfrm>
            <a:off x="2597633" y="2405770"/>
            <a:ext cx="852656" cy="2040334"/>
          </a:xfrm>
          <a:custGeom>
            <a:avLst/>
            <a:gdLst>
              <a:gd name="connsiteX0" fmla="*/ 0 w 689862"/>
              <a:gd name="connsiteY0" fmla="*/ 1924400 h 1924400"/>
              <a:gd name="connsiteX1" fmla="*/ 460637 w 689862"/>
              <a:gd name="connsiteY1" fmla="*/ 844995 h 1924400"/>
              <a:gd name="connsiteX2" fmla="*/ 687518 w 689862"/>
              <a:gd name="connsiteY2" fmla="*/ 33723 h 1924400"/>
              <a:gd name="connsiteX0" fmla="*/ 0 w 669717"/>
              <a:gd name="connsiteY0" fmla="*/ 1760677 h 1760677"/>
              <a:gd name="connsiteX1" fmla="*/ 460637 w 669717"/>
              <a:gd name="connsiteY1" fmla="*/ 681272 h 1760677"/>
              <a:gd name="connsiteX2" fmla="*/ 667016 w 669717"/>
              <a:gd name="connsiteY2" fmla="*/ 42219 h 1760677"/>
              <a:gd name="connsiteX0" fmla="*/ 0 w 681793"/>
              <a:gd name="connsiteY0" fmla="*/ 1908660 h 1908660"/>
              <a:gd name="connsiteX1" fmla="*/ 460637 w 681793"/>
              <a:gd name="connsiteY1" fmla="*/ 829255 h 1908660"/>
              <a:gd name="connsiteX2" fmla="*/ 679318 w 681793"/>
              <a:gd name="connsiteY2" fmla="*/ 34385 h 1908660"/>
              <a:gd name="connsiteX0" fmla="*/ 0 w 669718"/>
              <a:gd name="connsiteY0" fmla="*/ 1881181 h 1881181"/>
              <a:gd name="connsiteX1" fmla="*/ 460637 w 669718"/>
              <a:gd name="connsiteY1" fmla="*/ 801776 h 1881181"/>
              <a:gd name="connsiteX2" fmla="*/ 667017 w 669718"/>
              <a:gd name="connsiteY2" fmla="*/ 35609 h 1881181"/>
              <a:gd name="connsiteX0" fmla="*/ 0 w 681793"/>
              <a:gd name="connsiteY0" fmla="*/ 1912592 h 1912592"/>
              <a:gd name="connsiteX1" fmla="*/ 460637 w 681793"/>
              <a:gd name="connsiteY1" fmla="*/ 833187 h 1912592"/>
              <a:gd name="connsiteX2" fmla="*/ 679318 w 681793"/>
              <a:gd name="connsiteY2" fmla="*/ 34217 h 1912592"/>
              <a:gd name="connsiteX0" fmla="*/ 0 w 681437"/>
              <a:gd name="connsiteY0" fmla="*/ 1912930 h 1912930"/>
              <a:gd name="connsiteX1" fmla="*/ 436035 w 681437"/>
              <a:gd name="connsiteY1" fmla="*/ 825324 h 1912930"/>
              <a:gd name="connsiteX2" fmla="*/ 679318 w 681437"/>
              <a:gd name="connsiteY2" fmla="*/ 34555 h 1912930"/>
              <a:gd name="connsiteX0" fmla="*/ 0 w 685538"/>
              <a:gd name="connsiteY0" fmla="*/ 1912930 h 1912930"/>
              <a:gd name="connsiteX1" fmla="*/ 440136 w 685538"/>
              <a:gd name="connsiteY1" fmla="*/ 825324 h 1912930"/>
              <a:gd name="connsiteX2" fmla="*/ 683419 w 685538"/>
              <a:gd name="connsiteY2" fmla="*/ 34555 h 1912930"/>
              <a:gd name="connsiteX0" fmla="*/ 0 w 685538"/>
              <a:gd name="connsiteY0" fmla="*/ 1912930 h 1912930"/>
              <a:gd name="connsiteX1" fmla="*/ 440136 w 685538"/>
              <a:gd name="connsiteY1" fmla="*/ 825324 h 1912930"/>
              <a:gd name="connsiteX2" fmla="*/ 683419 w 685538"/>
              <a:gd name="connsiteY2" fmla="*/ 34555 h 1912930"/>
              <a:gd name="connsiteX0" fmla="*/ 0 w 685538"/>
              <a:gd name="connsiteY0" fmla="*/ 1912930 h 1912930"/>
              <a:gd name="connsiteX1" fmla="*/ 440136 w 685538"/>
              <a:gd name="connsiteY1" fmla="*/ 825324 h 1912930"/>
              <a:gd name="connsiteX2" fmla="*/ 683419 w 685538"/>
              <a:gd name="connsiteY2" fmla="*/ 34555 h 1912930"/>
              <a:gd name="connsiteX0" fmla="*/ 0 w 685538"/>
              <a:gd name="connsiteY0" fmla="*/ 1912930 h 1912930"/>
              <a:gd name="connsiteX1" fmla="*/ 440136 w 685538"/>
              <a:gd name="connsiteY1" fmla="*/ 825324 h 1912930"/>
              <a:gd name="connsiteX2" fmla="*/ 683419 w 685538"/>
              <a:gd name="connsiteY2" fmla="*/ 34555 h 1912930"/>
              <a:gd name="connsiteX0" fmla="*/ 0 w 685538"/>
              <a:gd name="connsiteY0" fmla="*/ 1912930 h 1912930"/>
              <a:gd name="connsiteX1" fmla="*/ 440136 w 685538"/>
              <a:gd name="connsiteY1" fmla="*/ 825324 h 1912930"/>
              <a:gd name="connsiteX2" fmla="*/ 683419 w 685538"/>
              <a:gd name="connsiteY2" fmla="*/ 34555 h 1912930"/>
              <a:gd name="connsiteX0" fmla="*/ 0 w 685201"/>
              <a:gd name="connsiteY0" fmla="*/ 1913258 h 1913258"/>
              <a:gd name="connsiteX1" fmla="*/ 440136 w 685201"/>
              <a:gd name="connsiteY1" fmla="*/ 825652 h 1913258"/>
              <a:gd name="connsiteX2" fmla="*/ 683419 w 685201"/>
              <a:gd name="connsiteY2" fmla="*/ 34883 h 1913258"/>
              <a:gd name="connsiteX0" fmla="*/ 0 w 687149"/>
              <a:gd name="connsiteY0" fmla="*/ 1911521 h 1911521"/>
              <a:gd name="connsiteX1" fmla="*/ 440136 w 687149"/>
              <a:gd name="connsiteY1" fmla="*/ 823915 h 1911521"/>
              <a:gd name="connsiteX2" fmla="*/ 683419 w 687149"/>
              <a:gd name="connsiteY2" fmla="*/ 33146 h 1911521"/>
              <a:gd name="connsiteX0" fmla="*/ 0 w 687007"/>
              <a:gd name="connsiteY0" fmla="*/ 1911209 h 1911209"/>
              <a:gd name="connsiteX1" fmla="*/ 436036 w 687007"/>
              <a:gd name="connsiteY1" fmla="*/ 831804 h 1911209"/>
              <a:gd name="connsiteX2" fmla="*/ 683419 w 687007"/>
              <a:gd name="connsiteY2" fmla="*/ 32834 h 1911209"/>
              <a:gd name="connsiteX0" fmla="*/ 0 w 685949"/>
              <a:gd name="connsiteY0" fmla="*/ 1912433 h 1912433"/>
              <a:gd name="connsiteX1" fmla="*/ 436036 w 685949"/>
              <a:gd name="connsiteY1" fmla="*/ 833028 h 1912433"/>
              <a:gd name="connsiteX2" fmla="*/ 683419 w 685949"/>
              <a:gd name="connsiteY2" fmla="*/ 34058 h 1912433"/>
              <a:gd name="connsiteX0" fmla="*/ 0 w 685949"/>
              <a:gd name="connsiteY0" fmla="*/ 1912433 h 1912433"/>
              <a:gd name="connsiteX1" fmla="*/ 436036 w 685949"/>
              <a:gd name="connsiteY1" fmla="*/ 833028 h 1912433"/>
              <a:gd name="connsiteX2" fmla="*/ 683419 w 685949"/>
              <a:gd name="connsiteY2" fmla="*/ 34058 h 1912433"/>
              <a:gd name="connsiteX0" fmla="*/ 0 w 685949"/>
              <a:gd name="connsiteY0" fmla="*/ 1912433 h 1912433"/>
              <a:gd name="connsiteX1" fmla="*/ 436036 w 685949"/>
              <a:gd name="connsiteY1" fmla="*/ 833028 h 1912433"/>
              <a:gd name="connsiteX2" fmla="*/ 683419 w 685949"/>
              <a:gd name="connsiteY2" fmla="*/ 34058 h 1912433"/>
              <a:gd name="connsiteX0" fmla="*/ 0 w 685488"/>
              <a:gd name="connsiteY0" fmla="*/ 1913746 h 1913746"/>
              <a:gd name="connsiteX1" fmla="*/ 436036 w 685488"/>
              <a:gd name="connsiteY1" fmla="*/ 834341 h 1913746"/>
              <a:gd name="connsiteX2" fmla="*/ 683419 w 685488"/>
              <a:gd name="connsiteY2" fmla="*/ 35371 h 1913746"/>
              <a:gd name="connsiteX0" fmla="*/ 0 w 685763"/>
              <a:gd name="connsiteY0" fmla="*/ 1913394 h 1913394"/>
              <a:gd name="connsiteX1" fmla="*/ 456538 w 685763"/>
              <a:gd name="connsiteY1" fmla="*/ 842190 h 1913394"/>
              <a:gd name="connsiteX2" fmla="*/ 683419 w 685763"/>
              <a:gd name="connsiteY2" fmla="*/ 35019 h 1913394"/>
              <a:gd name="connsiteX0" fmla="*/ 0 w 685494"/>
              <a:gd name="connsiteY0" fmla="*/ 1914072 h 1914072"/>
              <a:gd name="connsiteX1" fmla="*/ 456538 w 685494"/>
              <a:gd name="connsiteY1" fmla="*/ 842868 h 1914072"/>
              <a:gd name="connsiteX2" fmla="*/ 683419 w 685494"/>
              <a:gd name="connsiteY2" fmla="*/ 35697 h 1914072"/>
              <a:gd name="connsiteX0" fmla="*/ 0 w 684299"/>
              <a:gd name="connsiteY0" fmla="*/ 1884909 h 1884909"/>
              <a:gd name="connsiteX1" fmla="*/ 456538 w 684299"/>
              <a:gd name="connsiteY1" fmla="*/ 813705 h 1884909"/>
              <a:gd name="connsiteX2" fmla="*/ 683419 w 684299"/>
              <a:gd name="connsiteY2" fmla="*/ 6534 h 1884909"/>
              <a:gd name="connsiteX0" fmla="*/ 0 w 650877"/>
              <a:gd name="connsiteY0" fmla="*/ 1918209 h 1918209"/>
              <a:gd name="connsiteX1" fmla="*/ 456538 w 650877"/>
              <a:gd name="connsiteY1" fmla="*/ 847005 h 1918209"/>
              <a:gd name="connsiteX2" fmla="*/ 649760 w 650877"/>
              <a:gd name="connsiteY2" fmla="*/ 6175 h 1918209"/>
              <a:gd name="connsiteX0" fmla="*/ 0 w 650582"/>
              <a:gd name="connsiteY0" fmla="*/ 1918383 h 1918383"/>
              <a:gd name="connsiteX1" fmla="*/ 411660 w 650582"/>
              <a:gd name="connsiteY1" fmla="*/ 830350 h 1918383"/>
              <a:gd name="connsiteX2" fmla="*/ 649760 w 650582"/>
              <a:gd name="connsiteY2" fmla="*/ 6349 h 1918383"/>
              <a:gd name="connsiteX0" fmla="*/ 0 w 650582"/>
              <a:gd name="connsiteY0" fmla="*/ 1918383 h 1918383"/>
              <a:gd name="connsiteX1" fmla="*/ 411660 w 650582"/>
              <a:gd name="connsiteY1" fmla="*/ 830350 h 1918383"/>
              <a:gd name="connsiteX2" fmla="*/ 649760 w 650582"/>
              <a:gd name="connsiteY2" fmla="*/ 6349 h 1918383"/>
              <a:gd name="connsiteX0" fmla="*/ 0 w 768388"/>
              <a:gd name="connsiteY0" fmla="*/ 1940822 h 1940822"/>
              <a:gd name="connsiteX1" fmla="*/ 529466 w 768388"/>
              <a:gd name="connsiteY1" fmla="*/ 830350 h 1940822"/>
              <a:gd name="connsiteX2" fmla="*/ 767566 w 768388"/>
              <a:gd name="connsiteY2" fmla="*/ 6349 h 1940822"/>
              <a:gd name="connsiteX0" fmla="*/ 0 w 768313"/>
              <a:gd name="connsiteY0" fmla="*/ 1940593 h 1940593"/>
              <a:gd name="connsiteX1" fmla="*/ 512636 w 768313"/>
              <a:gd name="connsiteY1" fmla="*/ 852561 h 1940593"/>
              <a:gd name="connsiteX2" fmla="*/ 767566 w 768313"/>
              <a:gd name="connsiteY2" fmla="*/ 6120 h 1940593"/>
              <a:gd name="connsiteX0" fmla="*/ 0 w 768313"/>
              <a:gd name="connsiteY0" fmla="*/ 1854676 h 1854676"/>
              <a:gd name="connsiteX1" fmla="*/ 512636 w 768313"/>
              <a:gd name="connsiteY1" fmla="*/ 852561 h 1854676"/>
              <a:gd name="connsiteX2" fmla="*/ 767566 w 768313"/>
              <a:gd name="connsiteY2" fmla="*/ 6120 h 1854676"/>
              <a:gd name="connsiteX0" fmla="*/ 0 w 835620"/>
              <a:gd name="connsiteY0" fmla="*/ 1818240 h 1818240"/>
              <a:gd name="connsiteX1" fmla="*/ 512636 w 835620"/>
              <a:gd name="connsiteY1" fmla="*/ 816125 h 1818240"/>
              <a:gd name="connsiteX2" fmla="*/ 835072 w 835620"/>
              <a:gd name="connsiteY2" fmla="*/ 6506 h 1818240"/>
              <a:gd name="connsiteX0" fmla="*/ 0 w 853168"/>
              <a:gd name="connsiteY0" fmla="*/ 2045003 h 2045003"/>
              <a:gd name="connsiteX1" fmla="*/ 512636 w 853168"/>
              <a:gd name="connsiteY1" fmla="*/ 1042888 h 2045003"/>
              <a:gd name="connsiteX2" fmla="*/ 852656 w 853168"/>
              <a:gd name="connsiteY2" fmla="*/ 4669 h 2045003"/>
              <a:gd name="connsiteX0" fmla="*/ 0 w 853109"/>
              <a:gd name="connsiteY0" fmla="*/ 2045107 h 2045107"/>
              <a:gd name="connsiteX1" fmla="*/ 477467 w 853109"/>
              <a:gd name="connsiteY1" fmla="*/ 1025408 h 2045107"/>
              <a:gd name="connsiteX2" fmla="*/ 852656 w 853109"/>
              <a:gd name="connsiteY2" fmla="*/ 4773 h 2045107"/>
              <a:gd name="connsiteX0" fmla="*/ 0 w 853185"/>
              <a:gd name="connsiteY0" fmla="*/ 2045005 h 2045005"/>
              <a:gd name="connsiteX1" fmla="*/ 477467 w 853185"/>
              <a:gd name="connsiteY1" fmla="*/ 1025306 h 2045005"/>
              <a:gd name="connsiteX2" fmla="*/ 852656 w 853185"/>
              <a:gd name="connsiteY2" fmla="*/ 4671 h 2045005"/>
              <a:gd name="connsiteX0" fmla="*/ 0 w 853185"/>
              <a:gd name="connsiteY0" fmla="*/ 2045005 h 2045005"/>
              <a:gd name="connsiteX1" fmla="*/ 477467 w 853185"/>
              <a:gd name="connsiteY1" fmla="*/ 1025306 h 2045005"/>
              <a:gd name="connsiteX2" fmla="*/ 852656 w 853185"/>
              <a:gd name="connsiteY2" fmla="*/ 4671 h 2045005"/>
              <a:gd name="connsiteX0" fmla="*/ 0 w 853185"/>
              <a:gd name="connsiteY0" fmla="*/ 2045005 h 2045005"/>
              <a:gd name="connsiteX1" fmla="*/ 477467 w 853185"/>
              <a:gd name="connsiteY1" fmla="*/ 1025306 h 2045005"/>
              <a:gd name="connsiteX2" fmla="*/ 852656 w 853185"/>
              <a:gd name="connsiteY2" fmla="*/ 4671 h 2045005"/>
              <a:gd name="connsiteX0" fmla="*/ 0 w 852656"/>
              <a:gd name="connsiteY0" fmla="*/ 2040334 h 2040334"/>
              <a:gd name="connsiteX1" fmla="*/ 477467 w 852656"/>
              <a:gd name="connsiteY1" fmla="*/ 1020635 h 2040334"/>
              <a:gd name="connsiteX2" fmla="*/ 852656 w 852656"/>
              <a:gd name="connsiteY2" fmla="*/ 0 h 2040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2656" h="2040334">
                <a:moveTo>
                  <a:pt x="0" y="2040334"/>
                </a:moveTo>
                <a:cubicBezTo>
                  <a:pt x="223966" y="1693909"/>
                  <a:pt x="353989" y="1380628"/>
                  <a:pt x="477467" y="1020635"/>
                </a:cubicBezTo>
                <a:cubicBezTo>
                  <a:pt x="615512" y="678001"/>
                  <a:pt x="664003" y="571202"/>
                  <a:pt x="852656" y="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F8371407-3AB1-644B-A47F-BCC25DE09431}"/>
              </a:ext>
            </a:extLst>
          </p:cNvPr>
          <p:cNvSpPr/>
          <p:nvPr/>
        </p:nvSpPr>
        <p:spPr>
          <a:xfrm>
            <a:off x="3542746" y="2403876"/>
            <a:ext cx="878019" cy="2042227"/>
          </a:xfrm>
          <a:custGeom>
            <a:avLst/>
            <a:gdLst>
              <a:gd name="connsiteX0" fmla="*/ 0 w 783186"/>
              <a:gd name="connsiteY0" fmla="*/ 1287541 h 1287541"/>
              <a:gd name="connsiteX1" fmla="*/ 463351 w 783186"/>
              <a:gd name="connsiteY1" fmla="*/ 779085 h 1287541"/>
              <a:gd name="connsiteX2" fmla="*/ 783186 w 783186"/>
              <a:gd name="connsiteY2" fmla="*/ 0 h 1287541"/>
              <a:gd name="connsiteX0" fmla="*/ 0 w 525134"/>
              <a:gd name="connsiteY0" fmla="*/ 1910231 h 1910231"/>
              <a:gd name="connsiteX1" fmla="*/ 463351 w 525134"/>
              <a:gd name="connsiteY1" fmla="*/ 1401775 h 1910231"/>
              <a:gd name="connsiteX2" fmla="*/ 525134 w 525134"/>
              <a:gd name="connsiteY2" fmla="*/ 0 h 1910231"/>
              <a:gd name="connsiteX0" fmla="*/ 0 w 544608"/>
              <a:gd name="connsiteY0" fmla="*/ 1910231 h 1910231"/>
              <a:gd name="connsiteX1" fmla="*/ 463351 w 544608"/>
              <a:gd name="connsiteY1" fmla="*/ 1401775 h 1910231"/>
              <a:gd name="connsiteX2" fmla="*/ 525134 w 544608"/>
              <a:gd name="connsiteY2" fmla="*/ 0 h 1910231"/>
              <a:gd name="connsiteX0" fmla="*/ 0 w 525364"/>
              <a:gd name="connsiteY0" fmla="*/ 1910231 h 1910231"/>
              <a:gd name="connsiteX1" fmla="*/ 356764 w 525364"/>
              <a:gd name="connsiteY1" fmla="*/ 1424214 h 1910231"/>
              <a:gd name="connsiteX2" fmla="*/ 525134 w 525364"/>
              <a:gd name="connsiteY2" fmla="*/ 0 h 1910231"/>
              <a:gd name="connsiteX0" fmla="*/ 0 w 682439"/>
              <a:gd name="connsiteY0" fmla="*/ 1932670 h 1932670"/>
              <a:gd name="connsiteX1" fmla="*/ 513839 w 682439"/>
              <a:gd name="connsiteY1" fmla="*/ 1424214 h 1932670"/>
              <a:gd name="connsiteX2" fmla="*/ 682209 w 682439"/>
              <a:gd name="connsiteY2" fmla="*/ 0 h 1932670"/>
              <a:gd name="connsiteX0" fmla="*/ 0 w 682439"/>
              <a:gd name="connsiteY0" fmla="*/ 1932670 h 1932670"/>
              <a:gd name="connsiteX1" fmla="*/ 513839 w 682439"/>
              <a:gd name="connsiteY1" fmla="*/ 1424214 h 1932670"/>
              <a:gd name="connsiteX2" fmla="*/ 682209 w 682439"/>
              <a:gd name="connsiteY2" fmla="*/ 0 h 1932670"/>
              <a:gd name="connsiteX0" fmla="*/ 0 w 682354"/>
              <a:gd name="connsiteY0" fmla="*/ 1932670 h 1932670"/>
              <a:gd name="connsiteX1" fmla="*/ 513839 w 682354"/>
              <a:gd name="connsiteY1" fmla="*/ 1424214 h 1932670"/>
              <a:gd name="connsiteX2" fmla="*/ 682209 w 682354"/>
              <a:gd name="connsiteY2" fmla="*/ 0 h 1932670"/>
              <a:gd name="connsiteX0" fmla="*/ 0 w 682916"/>
              <a:gd name="connsiteY0" fmla="*/ 1932670 h 1932670"/>
              <a:gd name="connsiteX1" fmla="*/ 575547 w 682916"/>
              <a:gd name="connsiteY1" fmla="*/ 1446653 h 1932670"/>
              <a:gd name="connsiteX2" fmla="*/ 682209 w 682916"/>
              <a:gd name="connsiteY2" fmla="*/ 0 h 1932670"/>
              <a:gd name="connsiteX0" fmla="*/ 0 w 682381"/>
              <a:gd name="connsiteY0" fmla="*/ 1932670 h 1932670"/>
              <a:gd name="connsiteX1" fmla="*/ 575547 w 682381"/>
              <a:gd name="connsiteY1" fmla="*/ 1446653 h 1932670"/>
              <a:gd name="connsiteX2" fmla="*/ 682209 w 682381"/>
              <a:gd name="connsiteY2" fmla="*/ 0 h 1932670"/>
              <a:gd name="connsiteX0" fmla="*/ 0 w 682381"/>
              <a:gd name="connsiteY0" fmla="*/ 1932670 h 1932670"/>
              <a:gd name="connsiteX1" fmla="*/ 575547 w 682381"/>
              <a:gd name="connsiteY1" fmla="*/ 1446653 h 1932670"/>
              <a:gd name="connsiteX2" fmla="*/ 682209 w 682381"/>
              <a:gd name="connsiteY2" fmla="*/ 0 h 1932670"/>
              <a:gd name="connsiteX0" fmla="*/ 0 w 682381"/>
              <a:gd name="connsiteY0" fmla="*/ 1932670 h 1932670"/>
              <a:gd name="connsiteX1" fmla="*/ 575547 w 682381"/>
              <a:gd name="connsiteY1" fmla="*/ 1446653 h 1932670"/>
              <a:gd name="connsiteX2" fmla="*/ 682209 w 682381"/>
              <a:gd name="connsiteY2" fmla="*/ 0 h 1932670"/>
              <a:gd name="connsiteX0" fmla="*/ 0 w 682335"/>
              <a:gd name="connsiteY0" fmla="*/ 1932670 h 1932670"/>
              <a:gd name="connsiteX1" fmla="*/ 575547 w 682335"/>
              <a:gd name="connsiteY1" fmla="*/ 1446653 h 1932670"/>
              <a:gd name="connsiteX2" fmla="*/ 682209 w 682335"/>
              <a:gd name="connsiteY2" fmla="*/ 0 h 1932670"/>
              <a:gd name="connsiteX0" fmla="*/ 0 w 721564"/>
              <a:gd name="connsiteY0" fmla="*/ 1932670 h 1932670"/>
              <a:gd name="connsiteX1" fmla="*/ 575547 w 721564"/>
              <a:gd name="connsiteY1" fmla="*/ 1446653 h 1932670"/>
              <a:gd name="connsiteX2" fmla="*/ 721478 w 721564"/>
              <a:gd name="connsiteY2" fmla="*/ 0 h 1932670"/>
              <a:gd name="connsiteX0" fmla="*/ 0 w 721564"/>
              <a:gd name="connsiteY0" fmla="*/ 1932670 h 1932670"/>
              <a:gd name="connsiteX1" fmla="*/ 575547 w 721564"/>
              <a:gd name="connsiteY1" fmla="*/ 1446653 h 1932670"/>
              <a:gd name="connsiteX2" fmla="*/ 721478 w 721564"/>
              <a:gd name="connsiteY2" fmla="*/ 0 h 1932670"/>
              <a:gd name="connsiteX0" fmla="*/ 0 w 721564"/>
              <a:gd name="connsiteY0" fmla="*/ 1932670 h 1932670"/>
              <a:gd name="connsiteX1" fmla="*/ 575547 w 721564"/>
              <a:gd name="connsiteY1" fmla="*/ 1446653 h 1932670"/>
              <a:gd name="connsiteX2" fmla="*/ 721478 w 721564"/>
              <a:gd name="connsiteY2" fmla="*/ 0 h 1932670"/>
              <a:gd name="connsiteX0" fmla="*/ 0 w 722331"/>
              <a:gd name="connsiteY0" fmla="*/ 1932670 h 1932670"/>
              <a:gd name="connsiteX1" fmla="*/ 575547 w 722331"/>
              <a:gd name="connsiteY1" fmla="*/ 1446653 h 1932670"/>
              <a:gd name="connsiteX2" fmla="*/ 721478 w 722331"/>
              <a:gd name="connsiteY2" fmla="*/ 0 h 1932670"/>
              <a:gd name="connsiteX0" fmla="*/ 0 w 721779"/>
              <a:gd name="connsiteY0" fmla="*/ 1932670 h 1932670"/>
              <a:gd name="connsiteX1" fmla="*/ 575547 w 721779"/>
              <a:gd name="connsiteY1" fmla="*/ 1446653 h 1932670"/>
              <a:gd name="connsiteX2" fmla="*/ 721478 w 721779"/>
              <a:gd name="connsiteY2" fmla="*/ 0 h 1932670"/>
              <a:gd name="connsiteX0" fmla="*/ 0 w 742086"/>
              <a:gd name="connsiteY0" fmla="*/ 1932670 h 1932670"/>
              <a:gd name="connsiteX1" fmla="*/ 575547 w 742086"/>
              <a:gd name="connsiteY1" fmla="*/ 1446653 h 1932670"/>
              <a:gd name="connsiteX2" fmla="*/ 721478 w 742086"/>
              <a:gd name="connsiteY2" fmla="*/ 0 h 1932670"/>
              <a:gd name="connsiteX0" fmla="*/ 0 w 742086"/>
              <a:gd name="connsiteY0" fmla="*/ 1932670 h 1932670"/>
              <a:gd name="connsiteX1" fmla="*/ 575547 w 742086"/>
              <a:gd name="connsiteY1" fmla="*/ 1446653 h 1932670"/>
              <a:gd name="connsiteX2" fmla="*/ 721478 w 742086"/>
              <a:gd name="connsiteY2" fmla="*/ 0 h 1932670"/>
              <a:gd name="connsiteX0" fmla="*/ 0 w 742086"/>
              <a:gd name="connsiteY0" fmla="*/ 1932670 h 1932670"/>
              <a:gd name="connsiteX1" fmla="*/ 575547 w 742086"/>
              <a:gd name="connsiteY1" fmla="*/ 1446653 h 1932670"/>
              <a:gd name="connsiteX2" fmla="*/ 721478 w 742086"/>
              <a:gd name="connsiteY2" fmla="*/ 0 h 1932670"/>
              <a:gd name="connsiteX0" fmla="*/ 0 w 791381"/>
              <a:gd name="connsiteY0" fmla="*/ 1943889 h 1943889"/>
              <a:gd name="connsiteX1" fmla="*/ 575547 w 791381"/>
              <a:gd name="connsiteY1" fmla="*/ 1457872 h 1943889"/>
              <a:gd name="connsiteX2" fmla="*/ 788796 w 791381"/>
              <a:gd name="connsiteY2" fmla="*/ 0 h 1943889"/>
              <a:gd name="connsiteX0" fmla="*/ 0 w 791381"/>
              <a:gd name="connsiteY0" fmla="*/ 1943889 h 1943889"/>
              <a:gd name="connsiteX1" fmla="*/ 575547 w 791381"/>
              <a:gd name="connsiteY1" fmla="*/ 1457872 h 1943889"/>
              <a:gd name="connsiteX2" fmla="*/ 788796 w 791381"/>
              <a:gd name="connsiteY2" fmla="*/ 0 h 1943889"/>
              <a:gd name="connsiteX0" fmla="*/ 0 w 797112"/>
              <a:gd name="connsiteY0" fmla="*/ 1804778 h 1804778"/>
              <a:gd name="connsiteX1" fmla="*/ 581278 w 797112"/>
              <a:gd name="connsiteY1" fmla="*/ 1457872 h 1804778"/>
              <a:gd name="connsiteX2" fmla="*/ 794527 w 797112"/>
              <a:gd name="connsiteY2" fmla="*/ 0 h 1804778"/>
              <a:gd name="connsiteX0" fmla="*/ 0 w 797112"/>
              <a:gd name="connsiteY0" fmla="*/ 1804778 h 1804778"/>
              <a:gd name="connsiteX1" fmla="*/ 581278 w 797112"/>
              <a:gd name="connsiteY1" fmla="*/ 1457872 h 1804778"/>
              <a:gd name="connsiteX2" fmla="*/ 794527 w 797112"/>
              <a:gd name="connsiteY2" fmla="*/ 0 h 1804778"/>
              <a:gd name="connsiteX0" fmla="*/ 0 w 819984"/>
              <a:gd name="connsiteY0" fmla="*/ 2012747 h 2012747"/>
              <a:gd name="connsiteX1" fmla="*/ 581278 w 819984"/>
              <a:gd name="connsiteY1" fmla="*/ 1665841 h 2012747"/>
              <a:gd name="connsiteX2" fmla="*/ 819160 w 819984"/>
              <a:gd name="connsiteY2" fmla="*/ 0 h 2012747"/>
              <a:gd name="connsiteX0" fmla="*/ 0 w 819984"/>
              <a:gd name="connsiteY0" fmla="*/ 2012747 h 2012747"/>
              <a:gd name="connsiteX1" fmla="*/ 581278 w 819984"/>
              <a:gd name="connsiteY1" fmla="*/ 1665841 h 2012747"/>
              <a:gd name="connsiteX2" fmla="*/ 819160 w 819984"/>
              <a:gd name="connsiteY2" fmla="*/ 0 h 2012747"/>
              <a:gd name="connsiteX0" fmla="*/ 0 w 819984"/>
              <a:gd name="connsiteY0" fmla="*/ 2012747 h 2012747"/>
              <a:gd name="connsiteX1" fmla="*/ 581278 w 819984"/>
              <a:gd name="connsiteY1" fmla="*/ 1665841 h 2012747"/>
              <a:gd name="connsiteX2" fmla="*/ 819160 w 819984"/>
              <a:gd name="connsiteY2" fmla="*/ 0 h 2012747"/>
              <a:gd name="connsiteX0" fmla="*/ 0 w 819984"/>
              <a:gd name="connsiteY0" fmla="*/ 2012747 h 2012747"/>
              <a:gd name="connsiteX1" fmla="*/ 581278 w 819984"/>
              <a:gd name="connsiteY1" fmla="*/ 1665841 h 2012747"/>
              <a:gd name="connsiteX2" fmla="*/ 819160 w 819984"/>
              <a:gd name="connsiteY2" fmla="*/ 0 h 2012747"/>
              <a:gd name="connsiteX0" fmla="*/ 0 w 819984"/>
              <a:gd name="connsiteY0" fmla="*/ 2012747 h 2012747"/>
              <a:gd name="connsiteX1" fmla="*/ 581278 w 819984"/>
              <a:gd name="connsiteY1" fmla="*/ 1665841 h 2012747"/>
              <a:gd name="connsiteX2" fmla="*/ 819160 w 819984"/>
              <a:gd name="connsiteY2" fmla="*/ 0 h 2012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9984" h="2012747">
                <a:moveTo>
                  <a:pt x="0" y="2012747"/>
                </a:moveTo>
                <a:cubicBezTo>
                  <a:pt x="362833" y="1877487"/>
                  <a:pt x="347985" y="1939583"/>
                  <a:pt x="581278" y="1665841"/>
                </a:cubicBezTo>
                <a:cubicBezTo>
                  <a:pt x="824005" y="1271736"/>
                  <a:pt x="822920" y="149726"/>
                  <a:pt x="819160" y="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772B08D9-606C-4C45-BFE4-F86ADF196096}"/>
              </a:ext>
            </a:extLst>
          </p:cNvPr>
          <p:cNvSpPr/>
          <p:nvPr/>
        </p:nvSpPr>
        <p:spPr>
          <a:xfrm>
            <a:off x="6157190" y="3705438"/>
            <a:ext cx="1021948" cy="740665"/>
          </a:xfrm>
          <a:custGeom>
            <a:avLst/>
            <a:gdLst>
              <a:gd name="connsiteX0" fmla="*/ 0 w 695617"/>
              <a:gd name="connsiteY0" fmla="*/ 636445 h 636445"/>
              <a:gd name="connsiteX1" fmla="*/ 302930 w 695617"/>
              <a:gd name="connsiteY1" fmla="*/ 266197 h 636445"/>
              <a:gd name="connsiteX2" fmla="*/ 695617 w 695617"/>
              <a:gd name="connsiteY2" fmla="*/ 8145 h 636445"/>
              <a:gd name="connsiteX0" fmla="*/ 0 w 695617"/>
              <a:gd name="connsiteY0" fmla="*/ 628300 h 628300"/>
              <a:gd name="connsiteX1" fmla="*/ 302930 w 695617"/>
              <a:gd name="connsiteY1" fmla="*/ 258052 h 628300"/>
              <a:gd name="connsiteX2" fmla="*/ 695617 w 695617"/>
              <a:gd name="connsiteY2" fmla="*/ 0 h 628300"/>
              <a:gd name="connsiteX0" fmla="*/ 0 w 695617"/>
              <a:gd name="connsiteY0" fmla="*/ 628300 h 628300"/>
              <a:gd name="connsiteX1" fmla="*/ 302930 w 695617"/>
              <a:gd name="connsiteY1" fmla="*/ 258052 h 628300"/>
              <a:gd name="connsiteX2" fmla="*/ 695617 w 695617"/>
              <a:gd name="connsiteY2" fmla="*/ 0 h 628300"/>
              <a:gd name="connsiteX0" fmla="*/ 0 w 639519"/>
              <a:gd name="connsiteY0" fmla="*/ 628300 h 628300"/>
              <a:gd name="connsiteX1" fmla="*/ 246832 w 639519"/>
              <a:gd name="connsiteY1" fmla="*/ 258052 h 628300"/>
              <a:gd name="connsiteX2" fmla="*/ 639519 w 639519"/>
              <a:gd name="connsiteY2" fmla="*/ 0 h 628300"/>
              <a:gd name="connsiteX0" fmla="*/ 0 w 645129"/>
              <a:gd name="connsiteY0" fmla="*/ 549763 h 549763"/>
              <a:gd name="connsiteX1" fmla="*/ 246832 w 645129"/>
              <a:gd name="connsiteY1" fmla="*/ 179515 h 549763"/>
              <a:gd name="connsiteX2" fmla="*/ 645129 w 645129"/>
              <a:gd name="connsiteY2" fmla="*/ 0 h 549763"/>
              <a:gd name="connsiteX0" fmla="*/ 0 w 645129"/>
              <a:gd name="connsiteY0" fmla="*/ 549763 h 549763"/>
              <a:gd name="connsiteX1" fmla="*/ 246832 w 645129"/>
              <a:gd name="connsiteY1" fmla="*/ 179515 h 549763"/>
              <a:gd name="connsiteX2" fmla="*/ 645129 w 645129"/>
              <a:gd name="connsiteY2" fmla="*/ 0 h 549763"/>
              <a:gd name="connsiteX0" fmla="*/ 0 w 656348"/>
              <a:gd name="connsiteY0" fmla="*/ 560983 h 560983"/>
              <a:gd name="connsiteX1" fmla="*/ 258051 w 656348"/>
              <a:gd name="connsiteY1" fmla="*/ 179515 h 560983"/>
              <a:gd name="connsiteX2" fmla="*/ 656348 w 656348"/>
              <a:gd name="connsiteY2" fmla="*/ 0 h 560983"/>
              <a:gd name="connsiteX0" fmla="*/ 0 w 656348"/>
              <a:gd name="connsiteY0" fmla="*/ 560983 h 560983"/>
              <a:gd name="connsiteX1" fmla="*/ 258051 w 656348"/>
              <a:gd name="connsiteY1" fmla="*/ 179515 h 560983"/>
              <a:gd name="connsiteX2" fmla="*/ 656348 w 656348"/>
              <a:gd name="connsiteY2" fmla="*/ 0 h 560983"/>
              <a:gd name="connsiteX0" fmla="*/ 0 w 656348"/>
              <a:gd name="connsiteY0" fmla="*/ 560983 h 560983"/>
              <a:gd name="connsiteX1" fmla="*/ 229476 w 656348"/>
              <a:gd name="connsiteY1" fmla="*/ 162370 h 560983"/>
              <a:gd name="connsiteX2" fmla="*/ 656348 w 656348"/>
              <a:gd name="connsiteY2" fmla="*/ 0 h 560983"/>
              <a:gd name="connsiteX0" fmla="*/ 0 w 676119"/>
              <a:gd name="connsiteY0" fmla="*/ 877316 h 877316"/>
              <a:gd name="connsiteX1" fmla="*/ 229476 w 676119"/>
              <a:gd name="connsiteY1" fmla="*/ 478703 h 877316"/>
              <a:gd name="connsiteX2" fmla="*/ 676119 w 676119"/>
              <a:gd name="connsiteY2" fmla="*/ 0 h 877316"/>
              <a:gd name="connsiteX0" fmla="*/ 0 w 676119"/>
              <a:gd name="connsiteY0" fmla="*/ 877316 h 877316"/>
              <a:gd name="connsiteX1" fmla="*/ 269018 w 676119"/>
              <a:gd name="connsiteY1" fmla="*/ 562729 h 877316"/>
              <a:gd name="connsiteX2" fmla="*/ 676119 w 676119"/>
              <a:gd name="connsiteY2" fmla="*/ 0 h 877316"/>
              <a:gd name="connsiteX0" fmla="*/ 0 w 1051764"/>
              <a:gd name="connsiteY0" fmla="*/ 872374 h 872374"/>
              <a:gd name="connsiteX1" fmla="*/ 644663 w 1051764"/>
              <a:gd name="connsiteY1" fmla="*/ 562729 h 872374"/>
              <a:gd name="connsiteX2" fmla="*/ 1051764 w 1051764"/>
              <a:gd name="connsiteY2" fmla="*/ 0 h 872374"/>
              <a:gd name="connsiteX0" fmla="*/ 0 w 1051764"/>
              <a:gd name="connsiteY0" fmla="*/ 872374 h 872374"/>
              <a:gd name="connsiteX1" fmla="*/ 644663 w 1051764"/>
              <a:gd name="connsiteY1" fmla="*/ 562729 h 872374"/>
              <a:gd name="connsiteX2" fmla="*/ 1051764 w 1051764"/>
              <a:gd name="connsiteY2" fmla="*/ 0 h 872374"/>
              <a:gd name="connsiteX0" fmla="*/ 0 w 1051764"/>
              <a:gd name="connsiteY0" fmla="*/ 872374 h 872374"/>
              <a:gd name="connsiteX1" fmla="*/ 644663 w 1051764"/>
              <a:gd name="connsiteY1" fmla="*/ 562729 h 872374"/>
              <a:gd name="connsiteX2" fmla="*/ 1051764 w 1051764"/>
              <a:gd name="connsiteY2" fmla="*/ 0 h 872374"/>
              <a:gd name="connsiteX0" fmla="*/ 0 w 1022108"/>
              <a:gd name="connsiteY0" fmla="*/ 827890 h 827890"/>
              <a:gd name="connsiteX1" fmla="*/ 644663 w 1022108"/>
              <a:gd name="connsiteY1" fmla="*/ 518245 h 827890"/>
              <a:gd name="connsiteX2" fmla="*/ 1022108 w 1022108"/>
              <a:gd name="connsiteY2" fmla="*/ 0 h 827890"/>
              <a:gd name="connsiteX0" fmla="*/ 0 w 1022108"/>
              <a:gd name="connsiteY0" fmla="*/ 827890 h 827890"/>
              <a:gd name="connsiteX1" fmla="*/ 644663 w 1022108"/>
              <a:gd name="connsiteY1" fmla="*/ 518245 h 827890"/>
              <a:gd name="connsiteX2" fmla="*/ 1022108 w 1022108"/>
              <a:gd name="connsiteY2" fmla="*/ 0 h 827890"/>
              <a:gd name="connsiteX0" fmla="*/ 0 w 1036937"/>
              <a:gd name="connsiteY0" fmla="*/ 719150 h 719150"/>
              <a:gd name="connsiteX1" fmla="*/ 644663 w 1036937"/>
              <a:gd name="connsiteY1" fmla="*/ 409505 h 719150"/>
              <a:gd name="connsiteX2" fmla="*/ 1036937 w 1036937"/>
              <a:gd name="connsiteY2" fmla="*/ 0 h 719150"/>
              <a:gd name="connsiteX0" fmla="*/ 0 w 1036937"/>
              <a:gd name="connsiteY0" fmla="*/ 719150 h 719150"/>
              <a:gd name="connsiteX1" fmla="*/ 644663 w 1036937"/>
              <a:gd name="connsiteY1" fmla="*/ 409505 h 719150"/>
              <a:gd name="connsiteX2" fmla="*/ 1036937 w 1036937"/>
              <a:gd name="connsiteY2" fmla="*/ 0 h 719150"/>
              <a:gd name="connsiteX0" fmla="*/ 0 w 903484"/>
              <a:gd name="connsiteY0" fmla="*/ 724093 h 724093"/>
              <a:gd name="connsiteX1" fmla="*/ 511210 w 903484"/>
              <a:gd name="connsiteY1" fmla="*/ 409505 h 724093"/>
              <a:gd name="connsiteX2" fmla="*/ 903484 w 903484"/>
              <a:gd name="connsiteY2" fmla="*/ 0 h 724093"/>
              <a:gd name="connsiteX0" fmla="*/ 0 w 903484"/>
              <a:gd name="connsiteY0" fmla="*/ 724093 h 724093"/>
              <a:gd name="connsiteX1" fmla="*/ 511210 w 903484"/>
              <a:gd name="connsiteY1" fmla="*/ 409505 h 724093"/>
              <a:gd name="connsiteX2" fmla="*/ 903484 w 903484"/>
              <a:gd name="connsiteY2" fmla="*/ 0 h 724093"/>
              <a:gd name="connsiteX0" fmla="*/ 0 w 883713"/>
              <a:gd name="connsiteY0" fmla="*/ 719150 h 719150"/>
              <a:gd name="connsiteX1" fmla="*/ 511210 w 883713"/>
              <a:gd name="connsiteY1" fmla="*/ 404562 h 719150"/>
              <a:gd name="connsiteX2" fmla="*/ 883713 w 883713"/>
              <a:gd name="connsiteY2" fmla="*/ 0 h 719150"/>
              <a:gd name="connsiteX0" fmla="*/ 0 w 883713"/>
              <a:gd name="connsiteY0" fmla="*/ 714207 h 714207"/>
              <a:gd name="connsiteX1" fmla="*/ 511210 w 883713"/>
              <a:gd name="connsiteY1" fmla="*/ 404562 h 714207"/>
              <a:gd name="connsiteX2" fmla="*/ 883713 w 883713"/>
              <a:gd name="connsiteY2" fmla="*/ 0 h 714207"/>
              <a:gd name="connsiteX0" fmla="*/ 0 w 756713"/>
              <a:gd name="connsiteY0" fmla="*/ 595674 h 595674"/>
              <a:gd name="connsiteX1" fmla="*/ 511210 w 756713"/>
              <a:gd name="connsiteY1" fmla="*/ 286029 h 595674"/>
              <a:gd name="connsiteX2" fmla="*/ 756713 w 756713"/>
              <a:gd name="connsiteY2" fmla="*/ 0 h 595674"/>
              <a:gd name="connsiteX0" fmla="*/ 0 w 756713"/>
              <a:gd name="connsiteY0" fmla="*/ 595674 h 595674"/>
              <a:gd name="connsiteX1" fmla="*/ 426543 w 756713"/>
              <a:gd name="connsiteY1" fmla="*/ 286029 h 595674"/>
              <a:gd name="connsiteX2" fmla="*/ 756713 w 756713"/>
              <a:gd name="connsiteY2" fmla="*/ 0 h 595674"/>
              <a:gd name="connsiteX0" fmla="*/ 0 w 756713"/>
              <a:gd name="connsiteY0" fmla="*/ 595674 h 595674"/>
              <a:gd name="connsiteX1" fmla="*/ 435009 w 756713"/>
              <a:gd name="connsiteY1" fmla="*/ 302963 h 595674"/>
              <a:gd name="connsiteX2" fmla="*/ 756713 w 756713"/>
              <a:gd name="connsiteY2" fmla="*/ 0 h 595674"/>
              <a:gd name="connsiteX0" fmla="*/ 0 w 934513"/>
              <a:gd name="connsiteY0" fmla="*/ 621074 h 621074"/>
              <a:gd name="connsiteX1" fmla="*/ 612809 w 934513"/>
              <a:gd name="connsiteY1" fmla="*/ 302963 h 621074"/>
              <a:gd name="connsiteX2" fmla="*/ 934513 w 934513"/>
              <a:gd name="connsiteY2" fmla="*/ 0 h 621074"/>
              <a:gd name="connsiteX0" fmla="*/ 0 w 942979"/>
              <a:gd name="connsiteY0" fmla="*/ 663407 h 663407"/>
              <a:gd name="connsiteX1" fmla="*/ 612809 w 942979"/>
              <a:gd name="connsiteY1" fmla="*/ 345296 h 663407"/>
              <a:gd name="connsiteX2" fmla="*/ 942979 w 942979"/>
              <a:gd name="connsiteY2" fmla="*/ 0 h 663407"/>
              <a:gd name="connsiteX0" fmla="*/ 0 w 942979"/>
              <a:gd name="connsiteY0" fmla="*/ 663407 h 663407"/>
              <a:gd name="connsiteX1" fmla="*/ 578942 w 942979"/>
              <a:gd name="connsiteY1" fmla="*/ 387629 h 663407"/>
              <a:gd name="connsiteX2" fmla="*/ 942979 w 942979"/>
              <a:gd name="connsiteY2" fmla="*/ 0 h 663407"/>
              <a:gd name="connsiteX0" fmla="*/ 0 w 942979"/>
              <a:gd name="connsiteY0" fmla="*/ 663407 h 663407"/>
              <a:gd name="connsiteX1" fmla="*/ 578942 w 942979"/>
              <a:gd name="connsiteY1" fmla="*/ 387629 h 663407"/>
              <a:gd name="connsiteX2" fmla="*/ 942979 w 942979"/>
              <a:gd name="connsiteY2" fmla="*/ 0 h 663407"/>
              <a:gd name="connsiteX0" fmla="*/ 0 w 942979"/>
              <a:gd name="connsiteY0" fmla="*/ 663407 h 663407"/>
              <a:gd name="connsiteX1" fmla="*/ 578942 w 942979"/>
              <a:gd name="connsiteY1" fmla="*/ 387629 h 663407"/>
              <a:gd name="connsiteX2" fmla="*/ 942979 w 942979"/>
              <a:gd name="connsiteY2" fmla="*/ 0 h 663407"/>
              <a:gd name="connsiteX0" fmla="*/ 0 w 942979"/>
              <a:gd name="connsiteY0" fmla="*/ 663407 h 663407"/>
              <a:gd name="connsiteX1" fmla="*/ 578942 w 942979"/>
              <a:gd name="connsiteY1" fmla="*/ 387629 h 663407"/>
              <a:gd name="connsiteX2" fmla="*/ 942979 w 942979"/>
              <a:gd name="connsiteY2" fmla="*/ 0 h 663407"/>
              <a:gd name="connsiteX0" fmla="*/ 0 w 909113"/>
              <a:gd name="connsiteY0" fmla="*/ 654940 h 654940"/>
              <a:gd name="connsiteX1" fmla="*/ 545076 w 909113"/>
              <a:gd name="connsiteY1" fmla="*/ 387629 h 654940"/>
              <a:gd name="connsiteX2" fmla="*/ 909113 w 909113"/>
              <a:gd name="connsiteY2" fmla="*/ 0 h 654940"/>
              <a:gd name="connsiteX0" fmla="*/ 0 w 1118663"/>
              <a:gd name="connsiteY0" fmla="*/ 740665 h 740665"/>
              <a:gd name="connsiteX1" fmla="*/ 545076 w 1118663"/>
              <a:gd name="connsiteY1" fmla="*/ 473354 h 740665"/>
              <a:gd name="connsiteX2" fmla="*/ 1118663 w 1118663"/>
              <a:gd name="connsiteY2" fmla="*/ 0 h 740665"/>
              <a:gd name="connsiteX0" fmla="*/ 0 w 1118663"/>
              <a:gd name="connsiteY0" fmla="*/ 740665 h 740665"/>
              <a:gd name="connsiteX1" fmla="*/ 707001 w 1118663"/>
              <a:gd name="connsiteY1" fmla="*/ 397154 h 740665"/>
              <a:gd name="connsiteX2" fmla="*/ 1118663 w 1118663"/>
              <a:gd name="connsiteY2" fmla="*/ 0 h 740665"/>
              <a:gd name="connsiteX0" fmla="*/ 0 w 1021948"/>
              <a:gd name="connsiteY0" fmla="*/ 740665 h 740665"/>
              <a:gd name="connsiteX1" fmla="*/ 707001 w 1021948"/>
              <a:gd name="connsiteY1" fmla="*/ 397154 h 740665"/>
              <a:gd name="connsiteX2" fmla="*/ 1021948 w 1021948"/>
              <a:gd name="connsiteY2" fmla="*/ 0 h 740665"/>
              <a:gd name="connsiteX0" fmla="*/ 0 w 1021948"/>
              <a:gd name="connsiteY0" fmla="*/ 740665 h 740665"/>
              <a:gd name="connsiteX1" fmla="*/ 610285 w 1021948"/>
              <a:gd name="connsiteY1" fmla="*/ 405946 h 740665"/>
              <a:gd name="connsiteX2" fmla="*/ 1021948 w 1021948"/>
              <a:gd name="connsiteY2" fmla="*/ 0 h 740665"/>
              <a:gd name="connsiteX0" fmla="*/ 0 w 1021948"/>
              <a:gd name="connsiteY0" fmla="*/ 740665 h 740665"/>
              <a:gd name="connsiteX1" fmla="*/ 610285 w 1021948"/>
              <a:gd name="connsiteY1" fmla="*/ 405946 h 740665"/>
              <a:gd name="connsiteX2" fmla="*/ 1021948 w 1021948"/>
              <a:gd name="connsiteY2" fmla="*/ 0 h 74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1948" h="740665">
                <a:moveTo>
                  <a:pt x="0" y="740665"/>
                </a:moveTo>
                <a:cubicBezTo>
                  <a:pt x="378231" y="604941"/>
                  <a:pt x="355182" y="606949"/>
                  <a:pt x="610285" y="405946"/>
                </a:cubicBezTo>
                <a:cubicBezTo>
                  <a:pt x="810888" y="233496"/>
                  <a:pt x="840028" y="220548"/>
                  <a:pt x="1021948" y="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DBAD47D-AB54-4E40-A7E4-41330E484882}"/>
              </a:ext>
            </a:extLst>
          </p:cNvPr>
          <p:cNvSpPr/>
          <p:nvPr/>
        </p:nvSpPr>
        <p:spPr>
          <a:xfrm>
            <a:off x="7906676" y="2404242"/>
            <a:ext cx="1882866" cy="1060313"/>
          </a:xfrm>
          <a:custGeom>
            <a:avLst/>
            <a:gdLst>
              <a:gd name="connsiteX0" fmla="*/ 1831041 w 1831041"/>
              <a:gd name="connsiteY0" fmla="*/ 1013032 h 1013032"/>
              <a:gd name="connsiteX1" fmla="*/ 623026 w 1831041"/>
              <a:gd name="connsiteY1" fmla="*/ 803307 h 1013032"/>
              <a:gd name="connsiteX2" fmla="*/ 2241 w 1831041"/>
              <a:gd name="connsiteY2" fmla="*/ 14742 h 1013032"/>
              <a:gd name="connsiteX0" fmla="*/ 1819611 w 1819611"/>
              <a:gd name="connsiteY0" fmla="*/ 961597 h 961597"/>
              <a:gd name="connsiteX1" fmla="*/ 623026 w 1819611"/>
              <a:gd name="connsiteY1" fmla="*/ 803307 h 961597"/>
              <a:gd name="connsiteX2" fmla="*/ 2241 w 1819611"/>
              <a:gd name="connsiteY2" fmla="*/ 14742 h 961597"/>
              <a:gd name="connsiteX0" fmla="*/ 1819611 w 1819611"/>
              <a:gd name="connsiteY0" fmla="*/ 961597 h 961597"/>
              <a:gd name="connsiteX1" fmla="*/ 623026 w 1819611"/>
              <a:gd name="connsiteY1" fmla="*/ 803307 h 961597"/>
              <a:gd name="connsiteX2" fmla="*/ 2241 w 1819611"/>
              <a:gd name="connsiteY2" fmla="*/ 14742 h 961597"/>
              <a:gd name="connsiteX0" fmla="*/ 1819611 w 1819611"/>
              <a:gd name="connsiteY0" fmla="*/ 1058752 h 1058752"/>
              <a:gd name="connsiteX1" fmla="*/ 623026 w 1819611"/>
              <a:gd name="connsiteY1" fmla="*/ 803307 h 1058752"/>
              <a:gd name="connsiteX2" fmla="*/ 2241 w 1819611"/>
              <a:gd name="connsiteY2" fmla="*/ 14742 h 1058752"/>
              <a:gd name="connsiteX0" fmla="*/ 1819611 w 1819611"/>
              <a:gd name="connsiteY0" fmla="*/ 1058752 h 1058752"/>
              <a:gd name="connsiteX1" fmla="*/ 623026 w 1819611"/>
              <a:gd name="connsiteY1" fmla="*/ 803307 h 1058752"/>
              <a:gd name="connsiteX2" fmla="*/ 2241 w 1819611"/>
              <a:gd name="connsiteY2" fmla="*/ 14742 h 1058752"/>
              <a:gd name="connsiteX0" fmla="*/ 1817370 w 1817370"/>
              <a:gd name="connsiteY0" fmla="*/ 1044010 h 1044010"/>
              <a:gd name="connsiteX1" fmla="*/ 620785 w 1817370"/>
              <a:gd name="connsiteY1" fmla="*/ 788565 h 1044010"/>
              <a:gd name="connsiteX2" fmla="*/ 0 w 1817370"/>
              <a:gd name="connsiteY2" fmla="*/ 0 h 1044010"/>
              <a:gd name="connsiteX0" fmla="*/ 1817370 w 1817370"/>
              <a:gd name="connsiteY0" fmla="*/ 1044010 h 1044010"/>
              <a:gd name="connsiteX1" fmla="*/ 620785 w 1817370"/>
              <a:gd name="connsiteY1" fmla="*/ 788565 h 1044010"/>
              <a:gd name="connsiteX2" fmla="*/ 0 w 1817370"/>
              <a:gd name="connsiteY2" fmla="*/ 0 h 1044010"/>
              <a:gd name="connsiteX0" fmla="*/ 1817370 w 1817370"/>
              <a:gd name="connsiteY0" fmla="*/ 1044010 h 1044010"/>
              <a:gd name="connsiteX1" fmla="*/ 620785 w 1817370"/>
              <a:gd name="connsiteY1" fmla="*/ 788565 h 1044010"/>
              <a:gd name="connsiteX2" fmla="*/ 0 w 1817370"/>
              <a:gd name="connsiteY2" fmla="*/ 0 h 1044010"/>
              <a:gd name="connsiteX0" fmla="*/ 1817370 w 1817370"/>
              <a:gd name="connsiteY0" fmla="*/ 1044010 h 1044010"/>
              <a:gd name="connsiteX1" fmla="*/ 449335 w 1817370"/>
              <a:gd name="connsiteY1" fmla="*/ 805710 h 1044010"/>
              <a:gd name="connsiteX2" fmla="*/ 0 w 1817370"/>
              <a:gd name="connsiteY2" fmla="*/ 0 h 1044010"/>
              <a:gd name="connsiteX0" fmla="*/ 1817370 w 1817370"/>
              <a:gd name="connsiteY0" fmla="*/ 1044010 h 1044010"/>
              <a:gd name="connsiteX1" fmla="*/ 449335 w 1817370"/>
              <a:gd name="connsiteY1" fmla="*/ 805710 h 1044010"/>
              <a:gd name="connsiteX2" fmla="*/ 0 w 1817370"/>
              <a:gd name="connsiteY2" fmla="*/ 0 h 1044010"/>
              <a:gd name="connsiteX0" fmla="*/ 1817370 w 1817370"/>
              <a:gd name="connsiteY0" fmla="*/ 1044010 h 1044010"/>
              <a:gd name="connsiteX1" fmla="*/ 449335 w 1817370"/>
              <a:gd name="connsiteY1" fmla="*/ 805710 h 1044010"/>
              <a:gd name="connsiteX2" fmla="*/ 0 w 1817370"/>
              <a:gd name="connsiteY2" fmla="*/ 0 h 1044010"/>
              <a:gd name="connsiteX0" fmla="*/ 1817370 w 1817370"/>
              <a:gd name="connsiteY0" fmla="*/ 1044010 h 1044010"/>
              <a:gd name="connsiteX1" fmla="*/ 449335 w 1817370"/>
              <a:gd name="connsiteY1" fmla="*/ 805710 h 1044010"/>
              <a:gd name="connsiteX2" fmla="*/ 0 w 1817370"/>
              <a:gd name="connsiteY2" fmla="*/ 0 h 1044010"/>
              <a:gd name="connsiteX0" fmla="*/ 1817370 w 1817370"/>
              <a:gd name="connsiteY0" fmla="*/ 1044010 h 1044010"/>
              <a:gd name="connsiteX1" fmla="*/ 449335 w 1817370"/>
              <a:gd name="connsiteY1" fmla="*/ 805710 h 1044010"/>
              <a:gd name="connsiteX2" fmla="*/ 0 w 1817370"/>
              <a:gd name="connsiteY2" fmla="*/ 0 h 1044010"/>
              <a:gd name="connsiteX0" fmla="*/ 1817370 w 1817370"/>
              <a:gd name="connsiteY0" fmla="*/ 1044010 h 1044010"/>
              <a:gd name="connsiteX1" fmla="*/ 449335 w 1817370"/>
              <a:gd name="connsiteY1" fmla="*/ 805710 h 1044010"/>
              <a:gd name="connsiteX2" fmla="*/ 0 w 1817370"/>
              <a:gd name="connsiteY2" fmla="*/ 0 h 1044010"/>
              <a:gd name="connsiteX0" fmla="*/ 1817370 w 1817370"/>
              <a:gd name="connsiteY0" fmla="*/ 1044010 h 1044010"/>
              <a:gd name="connsiteX1" fmla="*/ 449335 w 1817370"/>
              <a:gd name="connsiteY1" fmla="*/ 805710 h 1044010"/>
              <a:gd name="connsiteX2" fmla="*/ 0 w 1817370"/>
              <a:gd name="connsiteY2" fmla="*/ 0 h 1044010"/>
              <a:gd name="connsiteX0" fmla="*/ 1817370 w 1817370"/>
              <a:gd name="connsiteY0" fmla="*/ 1044010 h 1044010"/>
              <a:gd name="connsiteX1" fmla="*/ 449335 w 1817370"/>
              <a:gd name="connsiteY1" fmla="*/ 805710 h 1044010"/>
              <a:gd name="connsiteX2" fmla="*/ 0 w 1817370"/>
              <a:gd name="connsiteY2" fmla="*/ 0 h 1044010"/>
              <a:gd name="connsiteX0" fmla="*/ 1817370 w 1817370"/>
              <a:gd name="connsiteY0" fmla="*/ 1044010 h 1044010"/>
              <a:gd name="connsiteX1" fmla="*/ 449335 w 1817370"/>
              <a:gd name="connsiteY1" fmla="*/ 805710 h 1044010"/>
              <a:gd name="connsiteX2" fmla="*/ 0 w 1817370"/>
              <a:gd name="connsiteY2" fmla="*/ 0 h 1044010"/>
              <a:gd name="connsiteX0" fmla="*/ 1817370 w 1817370"/>
              <a:gd name="connsiteY0" fmla="*/ 1044010 h 1044010"/>
              <a:gd name="connsiteX1" fmla="*/ 449335 w 1817370"/>
              <a:gd name="connsiteY1" fmla="*/ 805710 h 1044010"/>
              <a:gd name="connsiteX2" fmla="*/ 0 w 1817370"/>
              <a:gd name="connsiteY2" fmla="*/ 0 h 1044010"/>
              <a:gd name="connsiteX0" fmla="*/ 1817370 w 1817370"/>
              <a:gd name="connsiteY0" fmla="*/ 1044010 h 1044010"/>
              <a:gd name="connsiteX1" fmla="*/ 462035 w 1817370"/>
              <a:gd name="connsiteY1" fmla="*/ 704110 h 1044010"/>
              <a:gd name="connsiteX2" fmla="*/ 0 w 1817370"/>
              <a:gd name="connsiteY2" fmla="*/ 0 h 1044010"/>
              <a:gd name="connsiteX0" fmla="*/ 1817370 w 1817370"/>
              <a:gd name="connsiteY0" fmla="*/ 1044010 h 1044010"/>
              <a:gd name="connsiteX1" fmla="*/ 462035 w 1817370"/>
              <a:gd name="connsiteY1" fmla="*/ 704110 h 1044010"/>
              <a:gd name="connsiteX2" fmla="*/ 0 w 1817370"/>
              <a:gd name="connsiteY2" fmla="*/ 0 h 1044010"/>
              <a:gd name="connsiteX0" fmla="*/ 1817370 w 1817370"/>
              <a:gd name="connsiteY0" fmla="*/ 1044010 h 1044010"/>
              <a:gd name="connsiteX1" fmla="*/ 462035 w 1817370"/>
              <a:gd name="connsiteY1" fmla="*/ 704110 h 1044010"/>
              <a:gd name="connsiteX2" fmla="*/ 0 w 1817370"/>
              <a:gd name="connsiteY2" fmla="*/ 0 h 1044010"/>
              <a:gd name="connsiteX0" fmla="*/ 1817370 w 1817370"/>
              <a:gd name="connsiteY0" fmla="*/ 1044010 h 1044010"/>
              <a:gd name="connsiteX1" fmla="*/ 462035 w 1817370"/>
              <a:gd name="connsiteY1" fmla="*/ 704110 h 1044010"/>
              <a:gd name="connsiteX2" fmla="*/ 0 w 1817370"/>
              <a:gd name="connsiteY2" fmla="*/ 0 h 1044010"/>
              <a:gd name="connsiteX0" fmla="*/ 1817370 w 1817370"/>
              <a:gd name="connsiteY0" fmla="*/ 1044010 h 1044010"/>
              <a:gd name="connsiteX1" fmla="*/ 462035 w 1817370"/>
              <a:gd name="connsiteY1" fmla="*/ 704110 h 1044010"/>
              <a:gd name="connsiteX2" fmla="*/ 0 w 1817370"/>
              <a:gd name="connsiteY2" fmla="*/ 0 h 1044010"/>
              <a:gd name="connsiteX0" fmla="*/ 1868170 w 1868170"/>
              <a:gd name="connsiteY0" fmla="*/ 1031310 h 1031310"/>
              <a:gd name="connsiteX1" fmla="*/ 462035 w 1868170"/>
              <a:gd name="connsiteY1" fmla="*/ 704110 h 1031310"/>
              <a:gd name="connsiteX2" fmla="*/ 0 w 1868170"/>
              <a:gd name="connsiteY2" fmla="*/ 0 h 1031310"/>
              <a:gd name="connsiteX0" fmla="*/ 1832311 w 1832311"/>
              <a:gd name="connsiteY0" fmla="*/ 1008898 h 1008898"/>
              <a:gd name="connsiteX1" fmla="*/ 462035 w 1832311"/>
              <a:gd name="connsiteY1" fmla="*/ 704110 h 1008898"/>
              <a:gd name="connsiteX2" fmla="*/ 0 w 1832311"/>
              <a:gd name="connsiteY2" fmla="*/ 0 h 1008898"/>
              <a:gd name="connsiteX0" fmla="*/ 1832311 w 1832311"/>
              <a:gd name="connsiteY0" fmla="*/ 1008898 h 1008898"/>
              <a:gd name="connsiteX1" fmla="*/ 462035 w 1832311"/>
              <a:gd name="connsiteY1" fmla="*/ 704110 h 1008898"/>
              <a:gd name="connsiteX2" fmla="*/ 0 w 1832311"/>
              <a:gd name="connsiteY2" fmla="*/ 0 h 1008898"/>
              <a:gd name="connsiteX0" fmla="*/ 1832311 w 1832311"/>
              <a:gd name="connsiteY0" fmla="*/ 1008898 h 1008898"/>
              <a:gd name="connsiteX1" fmla="*/ 497894 w 1832311"/>
              <a:gd name="connsiteY1" fmla="*/ 695145 h 1008898"/>
              <a:gd name="connsiteX2" fmla="*/ 0 w 1832311"/>
              <a:gd name="connsiteY2" fmla="*/ 0 h 1008898"/>
              <a:gd name="connsiteX0" fmla="*/ 1832311 w 1832311"/>
              <a:gd name="connsiteY0" fmla="*/ 1008898 h 1008898"/>
              <a:gd name="connsiteX1" fmla="*/ 497894 w 1832311"/>
              <a:gd name="connsiteY1" fmla="*/ 695145 h 1008898"/>
              <a:gd name="connsiteX2" fmla="*/ 0 w 1832311"/>
              <a:gd name="connsiteY2" fmla="*/ 0 h 1008898"/>
              <a:gd name="connsiteX0" fmla="*/ 1832311 w 1832311"/>
              <a:gd name="connsiteY0" fmla="*/ 1008898 h 1008898"/>
              <a:gd name="connsiteX1" fmla="*/ 497894 w 1832311"/>
              <a:gd name="connsiteY1" fmla="*/ 695145 h 1008898"/>
              <a:gd name="connsiteX2" fmla="*/ 0 w 1832311"/>
              <a:gd name="connsiteY2" fmla="*/ 0 h 1008898"/>
              <a:gd name="connsiteX0" fmla="*/ 1832311 w 1832311"/>
              <a:gd name="connsiteY0" fmla="*/ 1008898 h 1008898"/>
              <a:gd name="connsiteX1" fmla="*/ 497894 w 1832311"/>
              <a:gd name="connsiteY1" fmla="*/ 695145 h 1008898"/>
              <a:gd name="connsiteX2" fmla="*/ 0 w 1832311"/>
              <a:gd name="connsiteY2" fmla="*/ 0 h 1008898"/>
              <a:gd name="connsiteX0" fmla="*/ 1832311 w 1832311"/>
              <a:gd name="connsiteY0" fmla="*/ 1008898 h 1008898"/>
              <a:gd name="connsiteX1" fmla="*/ 497894 w 1832311"/>
              <a:gd name="connsiteY1" fmla="*/ 695145 h 1008898"/>
              <a:gd name="connsiteX2" fmla="*/ 0 w 1832311"/>
              <a:gd name="connsiteY2" fmla="*/ 0 h 1008898"/>
              <a:gd name="connsiteX0" fmla="*/ 1832311 w 1832311"/>
              <a:gd name="connsiteY0" fmla="*/ 1008898 h 1008898"/>
              <a:gd name="connsiteX1" fmla="*/ 497894 w 1832311"/>
              <a:gd name="connsiteY1" fmla="*/ 695145 h 1008898"/>
              <a:gd name="connsiteX2" fmla="*/ 0 w 1832311"/>
              <a:gd name="connsiteY2" fmla="*/ 0 h 1008898"/>
              <a:gd name="connsiteX0" fmla="*/ 1832311 w 1832311"/>
              <a:gd name="connsiteY0" fmla="*/ 1008898 h 1008898"/>
              <a:gd name="connsiteX1" fmla="*/ 497894 w 1832311"/>
              <a:gd name="connsiteY1" fmla="*/ 695145 h 1008898"/>
              <a:gd name="connsiteX2" fmla="*/ 0 w 1832311"/>
              <a:gd name="connsiteY2" fmla="*/ 0 h 1008898"/>
              <a:gd name="connsiteX0" fmla="*/ 1832311 w 1832311"/>
              <a:gd name="connsiteY0" fmla="*/ 1008898 h 1008898"/>
              <a:gd name="connsiteX1" fmla="*/ 497894 w 1832311"/>
              <a:gd name="connsiteY1" fmla="*/ 695145 h 1008898"/>
              <a:gd name="connsiteX2" fmla="*/ 0 w 1832311"/>
              <a:gd name="connsiteY2" fmla="*/ 0 h 1008898"/>
              <a:gd name="connsiteX0" fmla="*/ 1832311 w 1832311"/>
              <a:gd name="connsiteY0" fmla="*/ 1008898 h 1008898"/>
              <a:gd name="connsiteX1" fmla="*/ 497894 w 1832311"/>
              <a:gd name="connsiteY1" fmla="*/ 695145 h 1008898"/>
              <a:gd name="connsiteX2" fmla="*/ 0 w 1832311"/>
              <a:gd name="connsiteY2" fmla="*/ 0 h 1008898"/>
              <a:gd name="connsiteX0" fmla="*/ 1832311 w 1832311"/>
              <a:gd name="connsiteY0" fmla="*/ 1008898 h 1008898"/>
              <a:gd name="connsiteX1" fmla="*/ 548383 w 1832311"/>
              <a:gd name="connsiteY1" fmla="*/ 622218 h 1008898"/>
              <a:gd name="connsiteX2" fmla="*/ 0 w 1832311"/>
              <a:gd name="connsiteY2" fmla="*/ 0 h 1008898"/>
              <a:gd name="connsiteX0" fmla="*/ 1832311 w 1832311"/>
              <a:gd name="connsiteY0" fmla="*/ 1008898 h 1008898"/>
              <a:gd name="connsiteX1" fmla="*/ 548383 w 1832311"/>
              <a:gd name="connsiteY1" fmla="*/ 622218 h 1008898"/>
              <a:gd name="connsiteX2" fmla="*/ 0 w 1832311"/>
              <a:gd name="connsiteY2" fmla="*/ 0 h 1008898"/>
              <a:gd name="connsiteX0" fmla="*/ 1832311 w 1832311"/>
              <a:gd name="connsiteY0" fmla="*/ 1008898 h 1008898"/>
              <a:gd name="connsiteX1" fmla="*/ 548383 w 1832311"/>
              <a:gd name="connsiteY1" fmla="*/ 622218 h 1008898"/>
              <a:gd name="connsiteX2" fmla="*/ 0 w 1832311"/>
              <a:gd name="connsiteY2" fmla="*/ 0 h 1008898"/>
              <a:gd name="connsiteX0" fmla="*/ 1832311 w 1832311"/>
              <a:gd name="connsiteY0" fmla="*/ 992068 h 992068"/>
              <a:gd name="connsiteX1" fmla="*/ 548383 w 1832311"/>
              <a:gd name="connsiteY1" fmla="*/ 622218 h 992068"/>
              <a:gd name="connsiteX2" fmla="*/ 0 w 1832311"/>
              <a:gd name="connsiteY2" fmla="*/ 0 h 992068"/>
              <a:gd name="connsiteX0" fmla="*/ 1832311 w 1832311"/>
              <a:gd name="connsiteY0" fmla="*/ 992068 h 992068"/>
              <a:gd name="connsiteX1" fmla="*/ 548383 w 1832311"/>
              <a:gd name="connsiteY1" fmla="*/ 622218 h 992068"/>
              <a:gd name="connsiteX2" fmla="*/ 0 w 1832311"/>
              <a:gd name="connsiteY2" fmla="*/ 0 h 992068"/>
              <a:gd name="connsiteX0" fmla="*/ 1894019 w 1894019"/>
              <a:gd name="connsiteY0" fmla="*/ 975239 h 975239"/>
              <a:gd name="connsiteX1" fmla="*/ 610091 w 1894019"/>
              <a:gd name="connsiteY1" fmla="*/ 605389 h 975239"/>
              <a:gd name="connsiteX2" fmla="*/ 0 w 1894019"/>
              <a:gd name="connsiteY2" fmla="*/ 0 h 975239"/>
              <a:gd name="connsiteX0" fmla="*/ 1894019 w 1894019"/>
              <a:gd name="connsiteY0" fmla="*/ 975239 h 975239"/>
              <a:gd name="connsiteX1" fmla="*/ 610091 w 1894019"/>
              <a:gd name="connsiteY1" fmla="*/ 605389 h 975239"/>
              <a:gd name="connsiteX2" fmla="*/ 0 w 1894019"/>
              <a:gd name="connsiteY2" fmla="*/ 0 h 975239"/>
              <a:gd name="connsiteX0" fmla="*/ 1894019 w 1894019"/>
              <a:gd name="connsiteY0" fmla="*/ 975239 h 975239"/>
              <a:gd name="connsiteX1" fmla="*/ 610091 w 1894019"/>
              <a:gd name="connsiteY1" fmla="*/ 605389 h 975239"/>
              <a:gd name="connsiteX2" fmla="*/ 0 w 1894019"/>
              <a:gd name="connsiteY2" fmla="*/ 0 h 975239"/>
              <a:gd name="connsiteX0" fmla="*/ 1894019 w 1894019"/>
              <a:gd name="connsiteY0" fmla="*/ 975239 h 975239"/>
              <a:gd name="connsiteX1" fmla="*/ 610091 w 1894019"/>
              <a:gd name="connsiteY1" fmla="*/ 605389 h 975239"/>
              <a:gd name="connsiteX2" fmla="*/ 0 w 1894019"/>
              <a:gd name="connsiteY2" fmla="*/ 0 h 975239"/>
              <a:gd name="connsiteX0" fmla="*/ 1894019 w 1894019"/>
              <a:gd name="connsiteY0" fmla="*/ 975239 h 975239"/>
              <a:gd name="connsiteX1" fmla="*/ 610091 w 1894019"/>
              <a:gd name="connsiteY1" fmla="*/ 605389 h 975239"/>
              <a:gd name="connsiteX2" fmla="*/ 0 w 1894019"/>
              <a:gd name="connsiteY2" fmla="*/ 0 h 975239"/>
              <a:gd name="connsiteX0" fmla="*/ 1707752 w 1707752"/>
              <a:gd name="connsiteY0" fmla="*/ 992173 h 992173"/>
              <a:gd name="connsiteX1" fmla="*/ 610091 w 1707752"/>
              <a:gd name="connsiteY1" fmla="*/ 605389 h 992173"/>
              <a:gd name="connsiteX2" fmla="*/ 0 w 1707752"/>
              <a:gd name="connsiteY2" fmla="*/ 0 h 992173"/>
              <a:gd name="connsiteX0" fmla="*/ 1707752 w 1707752"/>
              <a:gd name="connsiteY0" fmla="*/ 992173 h 992173"/>
              <a:gd name="connsiteX1" fmla="*/ 610091 w 1707752"/>
              <a:gd name="connsiteY1" fmla="*/ 605389 h 992173"/>
              <a:gd name="connsiteX2" fmla="*/ 0 w 1707752"/>
              <a:gd name="connsiteY2" fmla="*/ 0 h 992173"/>
              <a:gd name="connsiteX0" fmla="*/ 1707752 w 1707752"/>
              <a:gd name="connsiteY0" fmla="*/ 992173 h 992173"/>
              <a:gd name="connsiteX1" fmla="*/ 576224 w 1707752"/>
              <a:gd name="connsiteY1" fmla="*/ 656189 h 992173"/>
              <a:gd name="connsiteX2" fmla="*/ 0 w 1707752"/>
              <a:gd name="connsiteY2" fmla="*/ 0 h 992173"/>
              <a:gd name="connsiteX0" fmla="*/ 1707752 w 1707752"/>
              <a:gd name="connsiteY0" fmla="*/ 992173 h 992173"/>
              <a:gd name="connsiteX1" fmla="*/ 576224 w 1707752"/>
              <a:gd name="connsiteY1" fmla="*/ 656189 h 992173"/>
              <a:gd name="connsiteX2" fmla="*/ 0 w 1707752"/>
              <a:gd name="connsiteY2" fmla="*/ 0 h 992173"/>
              <a:gd name="connsiteX0" fmla="*/ 1707752 w 1707752"/>
              <a:gd name="connsiteY0" fmla="*/ 992173 h 992173"/>
              <a:gd name="connsiteX1" fmla="*/ 500024 w 1707752"/>
              <a:gd name="connsiteY1" fmla="*/ 690055 h 992173"/>
              <a:gd name="connsiteX2" fmla="*/ 0 w 1707752"/>
              <a:gd name="connsiteY2" fmla="*/ 0 h 992173"/>
              <a:gd name="connsiteX0" fmla="*/ 1707752 w 1707752"/>
              <a:gd name="connsiteY0" fmla="*/ 992173 h 992173"/>
              <a:gd name="connsiteX1" fmla="*/ 500024 w 1707752"/>
              <a:gd name="connsiteY1" fmla="*/ 690055 h 992173"/>
              <a:gd name="connsiteX2" fmla="*/ 0 w 1707752"/>
              <a:gd name="connsiteY2" fmla="*/ 0 h 992173"/>
              <a:gd name="connsiteX0" fmla="*/ 2117327 w 2117327"/>
              <a:gd name="connsiteY0" fmla="*/ 1115998 h 1115998"/>
              <a:gd name="connsiteX1" fmla="*/ 500024 w 2117327"/>
              <a:gd name="connsiteY1" fmla="*/ 690055 h 1115998"/>
              <a:gd name="connsiteX2" fmla="*/ 0 w 2117327"/>
              <a:gd name="connsiteY2" fmla="*/ 0 h 1115998"/>
              <a:gd name="connsiteX0" fmla="*/ 2117327 w 2117327"/>
              <a:gd name="connsiteY0" fmla="*/ 1115998 h 1115998"/>
              <a:gd name="connsiteX1" fmla="*/ 395249 w 2117327"/>
              <a:gd name="connsiteY1" fmla="*/ 785305 h 1115998"/>
              <a:gd name="connsiteX2" fmla="*/ 0 w 2117327"/>
              <a:gd name="connsiteY2" fmla="*/ 0 h 1115998"/>
              <a:gd name="connsiteX0" fmla="*/ 2565002 w 2565002"/>
              <a:gd name="connsiteY0" fmla="*/ 1058848 h 1058848"/>
              <a:gd name="connsiteX1" fmla="*/ 842924 w 2565002"/>
              <a:gd name="connsiteY1" fmla="*/ 728155 h 1058848"/>
              <a:gd name="connsiteX2" fmla="*/ 0 w 2565002"/>
              <a:gd name="connsiteY2" fmla="*/ 0 h 1058848"/>
              <a:gd name="connsiteX0" fmla="*/ 2565002 w 2565002"/>
              <a:gd name="connsiteY0" fmla="*/ 1058848 h 1058848"/>
              <a:gd name="connsiteX1" fmla="*/ 528599 w 2565002"/>
              <a:gd name="connsiteY1" fmla="*/ 680530 h 1058848"/>
              <a:gd name="connsiteX2" fmla="*/ 0 w 2565002"/>
              <a:gd name="connsiteY2" fmla="*/ 0 h 1058848"/>
              <a:gd name="connsiteX0" fmla="*/ 2612627 w 2612627"/>
              <a:gd name="connsiteY0" fmla="*/ 1077898 h 1077898"/>
              <a:gd name="connsiteX1" fmla="*/ 576224 w 2612627"/>
              <a:gd name="connsiteY1" fmla="*/ 699580 h 1077898"/>
              <a:gd name="connsiteX2" fmla="*/ 0 w 2612627"/>
              <a:gd name="connsiteY2" fmla="*/ 0 h 1077898"/>
              <a:gd name="connsiteX0" fmla="*/ 2102673 w 2102673"/>
              <a:gd name="connsiteY0" fmla="*/ 1007559 h 1007559"/>
              <a:gd name="connsiteX1" fmla="*/ 576224 w 2102673"/>
              <a:gd name="connsiteY1" fmla="*/ 699580 h 1007559"/>
              <a:gd name="connsiteX2" fmla="*/ 0 w 2102673"/>
              <a:gd name="connsiteY2" fmla="*/ 0 h 1007559"/>
              <a:gd name="connsiteX0" fmla="*/ 1953204 w 1953204"/>
              <a:gd name="connsiteY0" fmla="*/ 1025144 h 1025144"/>
              <a:gd name="connsiteX1" fmla="*/ 426755 w 1953204"/>
              <a:gd name="connsiteY1" fmla="*/ 717165 h 1025144"/>
              <a:gd name="connsiteX2" fmla="*/ 0 w 1953204"/>
              <a:gd name="connsiteY2" fmla="*/ 0 h 1025144"/>
              <a:gd name="connsiteX0" fmla="*/ 1953204 w 1953204"/>
              <a:gd name="connsiteY0" fmla="*/ 1025144 h 1025144"/>
              <a:gd name="connsiteX1" fmla="*/ 426755 w 1953204"/>
              <a:gd name="connsiteY1" fmla="*/ 717165 h 1025144"/>
              <a:gd name="connsiteX2" fmla="*/ 0 w 1953204"/>
              <a:gd name="connsiteY2" fmla="*/ 0 h 1025144"/>
              <a:gd name="connsiteX0" fmla="*/ 1891658 w 1891658"/>
              <a:gd name="connsiteY0" fmla="*/ 1016352 h 1016352"/>
              <a:gd name="connsiteX1" fmla="*/ 365209 w 1891658"/>
              <a:gd name="connsiteY1" fmla="*/ 708373 h 1016352"/>
              <a:gd name="connsiteX2" fmla="*/ 0 w 1891658"/>
              <a:gd name="connsiteY2" fmla="*/ 0 h 1016352"/>
              <a:gd name="connsiteX0" fmla="*/ 1891658 w 1891658"/>
              <a:gd name="connsiteY0" fmla="*/ 1016352 h 1016352"/>
              <a:gd name="connsiteX1" fmla="*/ 365209 w 1891658"/>
              <a:gd name="connsiteY1" fmla="*/ 708373 h 1016352"/>
              <a:gd name="connsiteX2" fmla="*/ 0 w 1891658"/>
              <a:gd name="connsiteY2" fmla="*/ 0 h 1016352"/>
              <a:gd name="connsiteX0" fmla="*/ 1891658 w 1891658"/>
              <a:gd name="connsiteY0" fmla="*/ 1016352 h 1016352"/>
              <a:gd name="connsiteX1" fmla="*/ 365209 w 1891658"/>
              <a:gd name="connsiteY1" fmla="*/ 708373 h 1016352"/>
              <a:gd name="connsiteX2" fmla="*/ 0 w 1891658"/>
              <a:gd name="connsiteY2" fmla="*/ 0 h 1016352"/>
              <a:gd name="connsiteX0" fmla="*/ 1882866 w 1882866"/>
              <a:gd name="connsiteY0" fmla="*/ 1060313 h 1060313"/>
              <a:gd name="connsiteX1" fmla="*/ 365209 w 1882866"/>
              <a:gd name="connsiteY1" fmla="*/ 708373 h 1060313"/>
              <a:gd name="connsiteX2" fmla="*/ 0 w 1882866"/>
              <a:gd name="connsiteY2" fmla="*/ 0 h 1060313"/>
              <a:gd name="connsiteX0" fmla="*/ 1882866 w 1882866"/>
              <a:gd name="connsiteY0" fmla="*/ 1060313 h 1060313"/>
              <a:gd name="connsiteX1" fmla="*/ 365209 w 1882866"/>
              <a:gd name="connsiteY1" fmla="*/ 708373 h 1060313"/>
              <a:gd name="connsiteX2" fmla="*/ 0 w 1882866"/>
              <a:gd name="connsiteY2" fmla="*/ 0 h 1060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82866" h="1060313">
                <a:moveTo>
                  <a:pt x="1882866" y="1060313"/>
                </a:moveTo>
                <a:cubicBezTo>
                  <a:pt x="1325175" y="920100"/>
                  <a:pt x="890112" y="896061"/>
                  <a:pt x="365209" y="708373"/>
                </a:cubicBezTo>
                <a:cubicBezTo>
                  <a:pt x="54482" y="577699"/>
                  <a:pt x="2932" y="303056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88A9CC21-C327-C14C-9153-A1D62B3A4845}"/>
              </a:ext>
            </a:extLst>
          </p:cNvPr>
          <p:cNvSpPr/>
          <p:nvPr/>
        </p:nvSpPr>
        <p:spPr>
          <a:xfrm>
            <a:off x="7695660" y="3945859"/>
            <a:ext cx="1828506" cy="478473"/>
          </a:xfrm>
          <a:custGeom>
            <a:avLst/>
            <a:gdLst>
              <a:gd name="connsiteX0" fmla="*/ 0 w 1514475"/>
              <a:gd name="connsiteY0" fmla="*/ 0 h 514350"/>
              <a:gd name="connsiteX1" fmla="*/ 1514475 w 1514475"/>
              <a:gd name="connsiteY1" fmla="*/ 514350 h 514350"/>
              <a:gd name="connsiteX0" fmla="*/ 0 w 1525905"/>
              <a:gd name="connsiteY0" fmla="*/ 0 h 508635"/>
              <a:gd name="connsiteX1" fmla="*/ 1525905 w 1525905"/>
              <a:gd name="connsiteY1" fmla="*/ 508635 h 508635"/>
              <a:gd name="connsiteX0" fmla="*/ 0 w 1491615"/>
              <a:gd name="connsiteY0" fmla="*/ 0 h 497205"/>
              <a:gd name="connsiteX1" fmla="*/ 1491615 w 1491615"/>
              <a:gd name="connsiteY1" fmla="*/ 497205 h 497205"/>
              <a:gd name="connsiteX0" fmla="*/ 0 w 1547187"/>
              <a:gd name="connsiteY0" fmla="*/ 0 h 506705"/>
              <a:gd name="connsiteX1" fmla="*/ 1547187 w 1547187"/>
              <a:gd name="connsiteY1" fmla="*/ 506705 h 506705"/>
              <a:gd name="connsiteX0" fmla="*/ 0 w 1626576"/>
              <a:gd name="connsiteY0" fmla="*/ 0 h 535204"/>
              <a:gd name="connsiteX1" fmla="*/ 1626576 w 1626576"/>
              <a:gd name="connsiteY1" fmla="*/ 535204 h 535204"/>
              <a:gd name="connsiteX0" fmla="*/ 0 w 1733750"/>
              <a:gd name="connsiteY0" fmla="*/ 0 h 545891"/>
              <a:gd name="connsiteX1" fmla="*/ 1733750 w 1733750"/>
              <a:gd name="connsiteY1" fmla="*/ 545891 h 545891"/>
              <a:gd name="connsiteX0" fmla="*/ 0 w 1849856"/>
              <a:gd name="connsiteY0" fmla="*/ 0 h 535204"/>
              <a:gd name="connsiteX1" fmla="*/ 1849856 w 1849856"/>
              <a:gd name="connsiteY1" fmla="*/ 535204 h 535204"/>
              <a:gd name="connsiteX0" fmla="*/ 0 w 1805200"/>
              <a:gd name="connsiteY0" fmla="*/ 0 h 556578"/>
              <a:gd name="connsiteX1" fmla="*/ 1805200 w 1805200"/>
              <a:gd name="connsiteY1" fmla="*/ 556578 h 556578"/>
              <a:gd name="connsiteX0" fmla="*/ 0 w 1714514"/>
              <a:gd name="connsiteY0" fmla="*/ 0 h 536848"/>
              <a:gd name="connsiteX1" fmla="*/ 1714514 w 1714514"/>
              <a:gd name="connsiteY1" fmla="*/ 536848 h 53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14514" h="536848">
                <a:moveTo>
                  <a:pt x="0" y="0"/>
                </a:moveTo>
                <a:lnTo>
                  <a:pt x="1714514" y="536848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243D63-DE81-F64D-A2F5-1B38375A18AF}"/>
              </a:ext>
            </a:extLst>
          </p:cNvPr>
          <p:cNvSpPr txBox="1"/>
          <p:nvPr/>
        </p:nvSpPr>
        <p:spPr>
          <a:xfrm>
            <a:off x="2711191" y="2156282"/>
            <a:ext cx="1531620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i="1" dirty="0"/>
              <a:t>N</a:t>
            </a:r>
            <a:r>
              <a:rPr lang="en-US" sz="1400" b="1" dirty="0"/>
              <a:t> = 6 beads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5C908B-25D5-D84A-80FC-64D0FDDDE3E8}"/>
              </a:ext>
            </a:extLst>
          </p:cNvPr>
          <p:cNvSpPr txBox="1"/>
          <p:nvPr/>
        </p:nvSpPr>
        <p:spPr>
          <a:xfrm>
            <a:off x="5454662" y="2154035"/>
            <a:ext cx="1531620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i="1" dirty="0"/>
              <a:t>ρ</a:t>
            </a:r>
            <a:r>
              <a:rPr lang="en-US" sz="1400" b="1" dirty="0"/>
              <a:t>= 3.5 CH/nm</a:t>
            </a:r>
            <a:r>
              <a:rPr lang="en-US" sz="1400" b="1" baseline="30000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1B3C45-1C36-394C-8BB4-D7E574803615}"/>
              </a:ext>
            </a:extLst>
          </p:cNvPr>
          <p:cNvSpPr txBox="1"/>
          <p:nvPr/>
        </p:nvSpPr>
        <p:spPr>
          <a:xfrm>
            <a:off x="7954565" y="2154035"/>
            <a:ext cx="1531620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/>
              <a:t>FSA = 0.55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A74E6C-0842-5B4B-890B-B2A800938703}"/>
              </a:ext>
            </a:extLst>
          </p:cNvPr>
          <p:cNvSpPr txBox="1"/>
          <p:nvPr/>
        </p:nvSpPr>
        <p:spPr>
          <a:xfrm>
            <a:off x="2719044" y="4611907"/>
            <a:ext cx="1531620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dirty="0"/>
              <a:t>Fractional Surface Area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197D24-D224-7043-BC86-FC54D0050F14}"/>
              </a:ext>
            </a:extLst>
          </p:cNvPr>
          <p:cNvSpPr txBox="1"/>
          <p:nvPr/>
        </p:nvSpPr>
        <p:spPr>
          <a:xfrm>
            <a:off x="5378666" y="4611907"/>
            <a:ext cx="1531620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dirty="0"/>
              <a:t>Fractional Surface Area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CD07F4-2FED-CB4E-9688-A742BCC9928C}"/>
              </a:ext>
            </a:extLst>
          </p:cNvPr>
          <p:cNvSpPr txBox="1"/>
          <p:nvPr/>
        </p:nvSpPr>
        <p:spPr>
          <a:xfrm>
            <a:off x="7996335" y="4601406"/>
            <a:ext cx="1531620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dirty="0"/>
              <a:t>Chain Density (CH/nm</a:t>
            </a:r>
            <a:r>
              <a:rPr lang="en-US" sz="1000" b="1" baseline="30000" dirty="0"/>
              <a:t>2</a:t>
            </a:r>
            <a:r>
              <a:rPr lang="en-US" sz="1000" b="1" dirty="0"/>
              <a:t>)</a:t>
            </a:r>
            <a:endParaRPr lang="en-US" sz="1000" b="1" baseline="30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C2B4A1-E9B2-F14D-BD5D-50130A3B68ED}"/>
              </a:ext>
            </a:extLst>
          </p:cNvPr>
          <p:cNvSpPr txBox="1"/>
          <p:nvPr/>
        </p:nvSpPr>
        <p:spPr>
          <a:xfrm rot="16200000">
            <a:off x="1355728" y="3371160"/>
            <a:ext cx="1531620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dirty="0"/>
              <a:t>Chain Density (CH/nm</a:t>
            </a:r>
            <a:r>
              <a:rPr lang="en-US" sz="1000" b="1" baseline="30000" dirty="0"/>
              <a:t>2</a:t>
            </a:r>
            <a:r>
              <a:rPr lang="en-US" sz="1000" b="1" dirty="0"/>
              <a:t>)</a:t>
            </a:r>
            <a:endParaRPr lang="en-US" sz="1000" b="1" baseline="30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835C25-55D5-A445-A09E-386979521B1B}"/>
              </a:ext>
            </a:extLst>
          </p:cNvPr>
          <p:cNvSpPr txBox="1"/>
          <p:nvPr/>
        </p:nvSpPr>
        <p:spPr>
          <a:xfrm rot="16200000">
            <a:off x="4019576" y="3396106"/>
            <a:ext cx="1531620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dirty="0"/>
              <a:t>Chainlength (beads)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C1A76B-56FC-9644-BD4A-180036BF837A}"/>
              </a:ext>
            </a:extLst>
          </p:cNvPr>
          <p:cNvSpPr txBox="1"/>
          <p:nvPr/>
        </p:nvSpPr>
        <p:spPr>
          <a:xfrm rot="16200000">
            <a:off x="6622209" y="3371160"/>
            <a:ext cx="1531620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dirty="0"/>
              <a:t>Chainlength (beads)</a:t>
            </a: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D1039C27-4E66-CB43-897E-7C7681AFFBFC}"/>
              </a:ext>
            </a:extLst>
          </p:cNvPr>
          <p:cNvSpPr/>
          <p:nvPr/>
        </p:nvSpPr>
        <p:spPr>
          <a:xfrm>
            <a:off x="5126546" y="2639924"/>
            <a:ext cx="2039780" cy="1813787"/>
          </a:xfrm>
          <a:custGeom>
            <a:avLst/>
            <a:gdLst>
              <a:gd name="connsiteX0" fmla="*/ 0 w 1893055"/>
              <a:gd name="connsiteY0" fmla="*/ 1749717 h 1749717"/>
              <a:gd name="connsiteX1" fmla="*/ 1087395 w 1893055"/>
              <a:gd name="connsiteY1" fmla="*/ 835317 h 1749717"/>
              <a:gd name="connsiteX2" fmla="*/ 1893055 w 1893055"/>
              <a:gd name="connsiteY2" fmla="*/ 0 h 1749717"/>
              <a:gd name="connsiteX0" fmla="*/ 0 w 1893055"/>
              <a:gd name="connsiteY0" fmla="*/ 1749717 h 1749717"/>
              <a:gd name="connsiteX1" fmla="*/ 1112108 w 1893055"/>
              <a:gd name="connsiteY1" fmla="*/ 874859 h 1749717"/>
              <a:gd name="connsiteX2" fmla="*/ 1893055 w 1893055"/>
              <a:gd name="connsiteY2" fmla="*/ 0 h 1749717"/>
              <a:gd name="connsiteX0" fmla="*/ 0 w 1893055"/>
              <a:gd name="connsiteY0" fmla="*/ 1749717 h 1749717"/>
              <a:gd name="connsiteX1" fmla="*/ 1112108 w 1893055"/>
              <a:gd name="connsiteY1" fmla="*/ 874859 h 1749717"/>
              <a:gd name="connsiteX2" fmla="*/ 1893055 w 1893055"/>
              <a:gd name="connsiteY2" fmla="*/ 0 h 1749717"/>
              <a:gd name="connsiteX0" fmla="*/ 0 w 1893055"/>
              <a:gd name="connsiteY0" fmla="*/ 1749717 h 1749717"/>
              <a:gd name="connsiteX1" fmla="*/ 1112108 w 1893055"/>
              <a:gd name="connsiteY1" fmla="*/ 874859 h 1749717"/>
              <a:gd name="connsiteX2" fmla="*/ 1893055 w 1893055"/>
              <a:gd name="connsiteY2" fmla="*/ 0 h 1749717"/>
              <a:gd name="connsiteX0" fmla="*/ 0 w 1902941"/>
              <a:gd name="connsiteY0" fmla="*/ 1809030 h 1809030"/>
              <a:gd name="connsiteX1" fmla="*/ 1112108 w 1902941"/>
              <a:gd name="connsiteY1" fmla="*/ 934172 h 1809030"/>
              <a:gd name="connsiteX2" fmla="*/ 1902941 w 1902941"/>
              <a:gd name="connsiteY2" fmla="*/ 0 h 1809030"/>
              <a:gd name="connsiteX0" fmla="*/ 0 w 1902941"/>
              <a:gd name="connsiteY0" fmla="*/ 1809030 h 1809030"/>
              <a:gd name="connsiteX1" fmla="*/ 1112108 w 1902941"/>
              <a:gd name="connsiteY1" fmla="*/ 934172 h 1809030"/>
              <a:gd name="connsiteX2" fmla="*/ 1902941 w 1902941"/>
              <a:gd name="connsiteY2" fmla="*/ 0 h 1809030"/>
              <a:gd name="connsiteX0" fmla="*/ 0 w 1902941"/>
              <a:gd name="connsiteY0" fmla="*/ 1809030 h 1809030"/>
              <a:gd name="connsiteX1" fmla="*/ 1112108 w 1902941"/>
              <a:gd name="connsiteY1" fmla="*/ 934172 h 1809030"/>
              <a:gd name="connsiteX2" fmla="*/ 1902941 w 1902941"/>
              <a:gd name="connsiteY2" fmla="*/ 0 h 1809030"/>
              <a:gd name="connsiteX0" fmla="*/ 0 w 1991910"/>
              <a:gd name="connsiteY0" fmla="*/ 1818916 h 1818916"/>
              <a:gd name="connsiteX1" fmla="*/ 1201077 w 1991910"/>
              <a:gd name="connsiteY1" fmla="*/ 934172 h 1818916"/>
              <a:gd name="connsiteX2" fmla="*/ 1991910 w 1991910"/>
              <a:gd name="connsiteY2" fmla="*/ 0 h 1818916"/>
              <a:gd name="connsiteX0" fmla="*/ 0 w 1991910"/>
              <a:gd name="connsiteY0" fmla="*/ 1818916 h 1818916"/>
              <a:gd name="connsiteX1" fmla="*/ 1206019 w 1991910"/>
              <a:gd name="connsiteY1" fmla="*/ 879803 h 1818916"/>
              <a:gd name="connsiteX2" fmla="*/ 1991910 w 1991910"/>
              <a:gd name="connsiteY2" fmla="*/ 0 h 1818916"/>
              <a:gd name="connsiteX0" fmla="*/ 0 w 1991910"/>
              <a:gd name="connsiteY0" fmla="*/ 1818916 h 1818916"/>
              <a:gd name="connsiteX1" fmla="*/ 1206019 w 1991910"/>
              <a:gd name="connsiteY1" fmla="*/ 879803 h 1818916"/>
              <a:gd name="connsiteX2" fmla="*/ 1991910 w 1991910"/>
              <a:gd name="connsiteY2" fmla="*/ 0 h 1818916"/>
              <a:gd name="connsiteX0" fmla="*/ 0 w 1991910"/>
              <a:gd name="connsiteY0" fmla="*/ 1818916 h 1818916"/>
              <a:gd name="connsiteX1" fmla="*/ 1206019 w 1991910"/>
              <a:gd name="connsiteY1" fmla="*/ 879803 h 1818916"/>
              <a:gd name="connsiteX2" fmla="*/ 1991910 w 1991910"/>
              <a:gd name="connsiteY2" fmla="*/ 0 h 1818916"/>
              <a:gd name="connsiteX0" fmla="*/ 0 w 1991910"/>
              <a:gd name="connsiteY0" fmla="*/ 1818916 h 1818916"/>
              <a:gd name="connsiteX1" fmla="*/ 1225790 w 1991910"/>
              <a:gd name="connsiteY1" fmla="*/ 909459 h 1818916"/>
              <a:gd name="connsiteX2" fmla="*/ 1991910 w 1991910"/>
              <a:gd name="connsiteY2" fmla="*/ 0 h 1818916"/>
              <a:gd name="connsiteX0" fmla="*/ 0 w 1991910"/>
              <a:gd name="connsiteY0" fmla="*/ 1818916 h 1818916"/>
              <a:gd name="connsiteX1" fmla="*/ 1225790 w 1991910"/>
              <a:gd name="connsiteY1" fmla="*/ 909459 h 1818916"/>
              <a:gd name="connsiteX2" fmla="*/ 1991910 w 1991910"/>
              <a:gd name="connsiteY2" fmla="*/ 0 h 1818916"/>
              <a:gd name="connsiteX0" fmla="*/ 0 w 1839510"/>
              <a:gd name="connsiteY0" fmla="*/ 1785049 h 1785049"/>
              <a:gd name="connsiteX1" fmla="*/ 1225790 w 1839510"/>
              <a:gd name="connsiteY1" fmla="*/ 875592 h 1785049"/>
              <a:gd name="connsiteX2" fmla="*/ 1839510 w 1839510"/>
              <a:gd name="connsiteY2" fmla="*/ 0 h 1785049"/>
              <a:gd name="connsiteX0" fmla="*/ 0 w 1839510"/>
              <a:gd name="connsiteY0" fmla="*/ 1810449 h 1810449"/>
              <a:gd name="connsiteX1" fmla="*/ 1225790 w 1839510"/>
              <a:gd name="connsiteY1" fmla="*/ 900992 h 1810449"/>
              <a:gd name="connsiteX2" fmla="*/ 1839510 w 1839510"/>
              <a:gd name="connsiteY2" fmla="*/ 0 h 1810449"/>
              <a:gd name="connsiteX0" fmla="*/ 0 w 1839510"/>
              <a:gd name="connsiteY0" fmla="*/ 1810449 h 1810449"/>
              <a:gd name="connsiteX1" fmla="*/ 1141123 w 1839510"/>
              <a:gd name="connsiteY1" fmla="*/ 875592 h 1810449"/>
              <a:gd name="connsiteX2" fmla="*/ 1839510 w 1839510"/>
              <a:gd name="connsiteY2" fmla="*/ 0 h 1810449"/>
              <a:gd name="connsiteX0" fmla="*/ 0 w 1890310"/>
              <a:gd name="connsiteY0" fmla="*/ 1818916 h 1818916"/>
              <a:gd name="connsiteX1" fmla="*/ 1191923 w 1890310"/>
              <a:gd name="connsiteY1" fmla="*/ 875592 h 1818916"/>
              <a:gd name="connsiteX2" fmla="*/ 1890310 w 1890310"/>
              <a:gd name="connsiteY2" fmla="*/ 0 h 1818916"/>
              <a:gd name="connsiteX0" fmla="*/ 0 w 2328460"/>
              <a:gd name="connsiteY0" fmla="*/ 1514116 h 1514116"/>
              <a:gd name="connsiteX1" fmla="*/ 1191923 w 2328460"/>
              <a:gd name="connsiteY1" fmla="*/ 570792 h 1514116"/>
              <a:gd name="connsiteX2" fmla="*/ 2328460 w 2328460"/>
              <a:gd name="connsiteY2" fmla="*/ 0 h 1514116"/>
              <a:gd name="connsiteX0" fmla="*/ 0 w 2328460"/>
              <a:gd name="connsiteY0" fmla="*/ 1514116 h 1514116"/>
              <a:gd name="connsiteX1" fmla="*/ 1344323 w 2328460"/>
              <a:gd name="connsiteY1" fmla="*/ 761292 h 1514116"/>
              <a:gd name="connsiteX2" fmla="*/ 2328460 w 2328460"/>
              <a:gd name="connsiteY2" fmla="*/ 0 h 1514116"/>
              <a:gd name="connsiteX0" fmla="*/ 0 w 2328460"/>
              <a:gd name="connsiteY0" fmla="*/ 1514116 h 1514116"/>
              <a:gd name="connsiteX1" fmla="*/ 1344323 w 2328460"/>
              <a:gd name="connsiteY1" fmla="*/ 761292 h 1514116"/>
              <a:gd name="connsiteX2" fmla="*/ 2328460 w 2328460"/>
              <a:gd name="connsiteY2" fmla="*/ 0 h 1514116"/>
              <a:gd name="connsiteX0" fmla="*/ 0 w 2328460"/>
              <a:gd name="connsiteY0" fmla="*/ 1514116 h 1514116"/>
              <a:gd name="connsiteX1" fmla="*/ 1344323 w 2328460"/>
              <a:gd name="connsiteY1" fmla="*/ 761292 h 1514116"/>
              <a:gd name="connsiteX2" fmla="*/ 2328460 w 2328460"/>
              <a:gd name="connsiteY2" fmla="*/ 0 h 1514116"/>
              <a:gd name="connsiteX0" fmla="*/ 0 w 2518960"/>
              <a:gd name="connsiteY0" fmla="*/ 1504591 h 1504591"/>
              <a:gd name="connsiteX1" fmla="*/ 1534823 w 2518960"/>
              <a:gd name="connsiteY1" fmla="*/ 761292 h 1504591"/>
              <a:gd name="connsiteX2" fmla="*/ 2518960 w 2518960"/>
              <a:gd name="connsiteY2" fmla="*/ 0 h 1504591"/>
              <a:gd name="connsiteX0" fmla="*/ 0 w 2518960"/>
              <a:gd name="connsiteY0" fmla="*/ 1504591 h 1504591"/>
              <a:gd name="connsiteX1" fmla="*/ 1534823 w 2518960"/>
              <a:gd name="connsiteY1" fmla="*/ 761292 h 1504591"/>
              <a:gd name="connsiteX2" fmla="*/ 2518960 w 2518960"/>
              <a:gd name="connsiteY2" fmla="*/ 0 h 1504591"/>
              <a:gd name="connsiteX0" fmla="*/ 0 w 2518960"/>
              <a:gd name="connsiteY0" fmla="*/ 1504591 h 1504591"/>
              <a:gd name="connsiteX1" fmla="*/ 1487198 w 2518960"/>
              <a:gd name="connsiteY1" fmla="*/ 761292 h 1504591"/>
              <a:gd name="connsiteX2" fmla="*/ 2518960 w 2518960"/>
              <a:gd name="connsiteY2" fmla="*/ 0 h 1504591"/>
              <a:gd name="connsiteX0" fmla="*/ 0 w 2576110"/>
              <a:gd name="connsiteY0" fmla="*/ 1523641 h 1523641"/>
              <a:gd name="connsiteX1" fmla="*/ 1544348 w 2576110"/>
              <a:gd name="connsiteY1" fmla="*/ 761292 h 1523641"/>
              <a:gd name="connsiteX2" fmla="*/ 2576110 w 2576110"/>
              <a:gd name="connsiteY2" fmla="*/ 0 h 1523641"/>
              <a:gd name="connsiteX0" fmla="*/ 0 w 2576110"/>
              <a:gd name="connsiteY0" fmla="*/ 1523641 h 1523641"/>
              <a:gd name="connsiteX1" fmla="*/ 1611023 w 2576110"/>
              <a:gd name="connsiteY1" fmla="*/ 685092 h 1523641"/>
              <a:gd name="connsiteX2" fmla="*/ 2576110 w 2576110"/>
              <a:gd name="connsiteY2" fmla="*/ 0 h 1523641"/>
              <a:gd name="connsiteX0" fmla="*/ 0 w 2576110"/>
              <a:gd name="connsiteY0" fmla="*/ 1523641 h 1523641"/>
              <a:gd name="connsiteX1" fmla="*/ 1611023 w 2576110"/>
              <a:gd name="connsiteY1" fmla="*/ 685092 h 1523641"/>
              <a:gd name="connsiteX2" fmla="*/ 2576110 w 2576110"/>
              <a:gd name="connsiteY2" fmla="*/ 0 h 1523641"/>
              <a:gd name="connsiteX0" fmla="*/ 0 w 2576110"/>
              <a:gd name="connsiteY0" fmla="*/ 1523641 h 1523641"/>
              <a:gd name="connsiteX1" fmla="*/ 1611023 w 2576110"/>
              <a:gd name="connsiteY1" fmla="*/ 685092 h 1523641"/>
              <a:gd name="connsiteX2" fmla="*/ 2576110 w 2576110"/>
              <a:gd name="connsiteY2" fmla="*/ 0 h 1523641"/>
              <a:gd name="connsiteX0" fmla="*/ 0 w 2576110"/>
              <a:gd name="connsiteY0" fmla="*/ 1523641 h 1523641"/>
              <a:gd name="connsiteX1" fmla="*/ 1611023 w 2576110"/>
              <a:gd name="connsiteY1" fmla="*/ 685092 h 1523641"/>
              <a:gd name="connsiteX2" fmla="*/ 2576110 w 2576110"/>
              <a:gd name="connsiteY2" fmla="*/ 0 h 1523641"/>
              <a:gd name="connsiteX0" fmla="*/ 0 w 2074949"/>
              <a:gd name="connsiteY0" fmla="*/ 1813787 h 1813787"/>
              <a:gd name="connsiteX1" fmla="*/ 1611023 w 2074949"/>
              <a:gd name="connsiteY1" fmla="*/ 975238 h 1813787"/>
              <a:gd name="connsiteX2" fmla="*/ 2074949 w 2074949"/>
              <a:gd name="connsiteY2" fmla="*/ 0 h 1813787"/>
              <a:gd name="connsiteX0" fmla="*/ 0 w 2074949"/>
              <a:gd name="connsiteY0" fmla="*/ 1813787 h 1813787"/>
              <a:gd name="connsiteX1" fmla="*/ 1101070 w 2074949"/>
              <a:gd name="connsiteY1" fmla="*/ 992823 h 1813787"/>
              <a:gd name="connsiteX2" fmla="*/ 2074949 w 2074949"/>
              <a:gd name="connsiteY2" fmla="*/ 0 h 1813787"/>
              <a:gd name="connsiteX0" fmla="*/ 0 w 2074949"/>
              <a:gd name="connsiteY0" fmla="*/ 1813787 h 1813787"/>
              <a:gd name="connsiteX1" fmla="*/ 1101070 w 2074949"/>
              <a:gd name="connsiteY1" fmla="*/ 992823 h 1813787"/>
              <a:gd name="connsiteX2" fmla="*/ 2074949 w 2074949"/>
              <a:gd name="connsiteY2" fmla="*/ 0 h 1813787"/>
              <a:gd name="connsiteX0" fmla="*/ 0 w 2074949"/>
              <a:gd name="connsiteY0" fmla="*/ 1813787 h 1813787"/>
              <a:gd name="connsiteX1" fmla="*/ 1101070 w 2074949"/>
              <a:gd name="connsiteY1" fmla="*/ 992823 h 1813787"/>
              <a:gd name="connsiteX2" fmla="*/ 2074949 w 2074949"/>
              <a:gd name="connsiteY2" fmla="*/ 0 h 1813787"/>
              <a:gd name="connsiteX0" fmla="*/ 0 w 2074949"/>
              <a:gd name="connsiteY0" fmla="*/ 1813787 h 1813787"/>
              <a:gd name="connsiteX1" fmla="*/ 1101070 w 2074949"/>
              <a:gd name="connsiteY1" fmla="*/ 992823 h 1813787"/>
              <a:gd name="connsiteX2" fmla="*/ 2074949 w 2074949"/>
              <a:gd name="connsiteY2" fmla="*/ 0 h 1813787"/>
              <a:gd name="connsiteX0" fmla="*/ 0 w 2074949"/>
              <a:gd name="connsiteY0" fmla="*/ 1813787 h 1813787"/>
              <a:gd name="connsiteX1" fmla="*/ 1101070 w 2074949"/>
              <a:gd name="connsiteY1" fmla="*/ 992823 h 1813787"/>
              <a:gd name="connsiteX2" fmla="*/ 2074949 w 2074949"/>
              <a:gd name="connsiteY2" fmla="*/ 0 h 1813787"/>
              <a:gd name="connsiteX0" fmla="*/ 0 w 2074949"/>
              <a:gd name="connsiteY0" fmla="*/ 1813787 h 1813787"/>
              <a:gd name="connsiteX1" fmla="*/ 1101070 w 2074949"/>
              <a:gd name="connsiteY1" fmla="*/ 992823 h 1813787"/>
              <a:gd name="connsiteX2" fmla="*/ 2074949 w 2074949"/>
              <a:gd name="connsiteY2" fmla="*/ 0 h 1813787"/>
              <a:gd name="connsiteX0" fmla="*/ 0 w 2074949"/>
              <a:gd name="connsiteY0" fmla="*/ 1813787 h 1813787"/>
              <a:gd name="connsiteX1" fmla="*/ 1092278 w 2074949"/>
              <a:gd name="connsiteY1" fmla="*/ 1010408 h 1813787"/>
              <a:gd name="connsiteX2" fmla="*/ 2074949 w 2074949"/>
              <a:gd name="connsiteY2" fmla="*/ 0 h 1813787"/>
              <a:gd name="connsiteX0" fmla="*/ 0 w 2074949"/>
              <a:gd name="connsiteY0" fmla="*/ 1813787 h 1813787"/>
              <a:gd name="connsiteX1" fmla="*/ 1092278 w 2074949"/>
              <a:gd name="connsiteY1" fmla="*/ 1010408 h 1813787"/>
              <a:gd name="connsiteX2" fmla="*/ 2074949 w 2074949"/>
              <a:gd name="connsiteY2" fmla="*/ 0 h 1813787"/>
              <a:gd name="connsiteX0" fmla="*/ 0 w 2039780"/>
              <a:gd name="connsiteY0" fmla="*/ 1813787 h 1813787"/>
              <a:gd name="connsiteX1" fmla="*/ 1092278 w 2039780"/>
              <a:gd name="connsiteY1" fmla="*/ 1010408 h 1813787"/>
              <a:gd name="connsiteX2" fmla="*/ 2039780 w 2039780"/>
              <a:gd name="connsiteY2" fmla="*/ 0 h 1813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9780" h="1813787">
                <a:moveTo>
                  <a:pt x="0" y="1813787"/>
                </a:moveTo>
                <a:lnTo>
                  <a:pt x="1092278" y="1010408"/>
                </a:lnTo>
                <a:cubicBezTo>
                  <a:pt x="1514016" y="683444"/>
                  <a:pt x="1656918" y="525878"/>
                  <a:pt x="2039780" y="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1DE135-803F-FA4B-BD3B-CA86E3271646}"/>
              </a:ext>
            </a:extLst>
          </p:cNvPr>
          <p:cNvSpPr txBox="1"/>
          <p:nvPr/>
        </p:nvSpPr>
        <p:spPr>
          <a:xfrm>
            <a:off x="2496282" y="2582071"/>
            <a:ext cx="706249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45720" tIns="45720" rIns="45720" bIns="45720" rtlCol="0">
            <a:spAutoFit/>
          </a:bodyPr>
          <a:lstStyle/>
          <a:p>
            <a:pPr algn="ctr"/>
            <a:r>
              <a:rPr lang="en-US" sz="900" dirty="0">
                <a:cs typeface="Arial" panose="020B0604020202020204" pitchFamily="34" charset="0"/>
              </a:rPr>
              <a:t>Dispersed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E104857-3195-BC4F-976E-0641B9286945}"/>
              </a:ext>
            </a:extLst>
          </p:cNvPr>
          <p:cNvSpPr txBox="1"/>
          <p:nvPr/>
        </p:nvSpPr>
        <p:spPr>
          <a:xfrm>
            <a:off x="5263446" y="2797002"/>
            <a:ext cx="706249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45720" tIns="45720" rIns="45720" bIns="45720" rtlCol="0">
            <a:spAutoFit/>
          </a:bodyPr>
          <a:lstStyle/>
          <a:p>
            <a:pPr algn="ctr"/>
            <a:r>
              <a:rPr lang="en-US" sz="900" dirty="0">
                <a:cs typeface="Arial" panose="020B0604020202020204" pitchFamily="34" charset="0"/>
              </a:rPr>
              <a:t>Dispersed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75D660-BF0F-5046-B8EC-6BE927D2BCD7}"/>
              </a:ext>
            </a:extLst>
          </p:cNvPr>
          <p:cNvSpPr txBox="1"/>
          <p:nvPr/>
        </p:nvSpPr>
        <p:spPr>
          <a:xfrm>
            <a:off x="8035461" y="2444968"/>
            <a:ext cx="706249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45720" tIns="45720" rIns="45720" bIns="45720" rtlCol="0">
            <a:spAutoFit/>
          </a:bodyPr>
          <a:lstStyle/>
          <a:p>
            <a:pPr algn="ctr"/>
            <a:r>
              <a:rPr lang="en-US" sz="900" dirty="0">
                <a:cs typeface="Arial" panose="020B0604020202020204" pitchFamily="34" charset="0"/>
              </a:rPr>
              <a:t>Dispersed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8C9518-0725-3D42-BEA6-A9698523D349}"/>
              </a:ext>
            </a:extLst>
          </p:cNvPr>
          <p:cNvSpPr txBox="1"/>
          <p:nvPr/>
        </p:nvSpPr>
        <p:spPr>
          <a:xfrm>
            <a:off x="3570480" y="2582071"/>
            <a:ext cx="415946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45720" tIns="45720" rIns="45720" bIns="45720" rtlCol="0">
            <a:spAutoFit/>
          </a:bodyPr>
          <a:lstStyle/>
          <a:p>
            <a:pPr algn="ctr"/>
            <a:r>
              <a:rPr lang="en-US" sz="900" dirty="0">
                <a:cs typeface="Arial" panose="020B0604020202020204" pitchFamily="34" charset="0"/>
              </a:rPr>
              <a:t>Stringy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7AD644A-727B-BD4A-9952-ABEDDBF53597}"/>
              </a:ext>
            </a:extLst>
          </p:cNvPr>
          <p:cNvSpPr txBox="1"/>
          <p:nvPr/>
        </p:nvSpPr>
        <p:spPr>
          <a:xfrm>
            <a:off x="6625979" y="3542677"/>
            <a:ext cx="415946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45720" tIns="45720" rIns="45720" bIns="45720" rtlCol="0">
            <a:spAutoFit/>
          </a:bodyPr>
          <a:lstStyle/>
          <a:p>
            <a:pPr algn="ctr"/>
            <a:r>
              <a:rPr lang="en-US" sz="900" dirty="0">
                <a:cs typeface="Arial" panose="020B0604020202020204" pitchFamily="34" charset="0"/>
              </a:rPr>
              <a:t>Stringy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4E97E6D-1433-E344-983D-E8DED53F3448}"/>
              </a:ext>
            </a:extLst>
          </p:cNvPr>
          <p:cNvSpPr txBox="1"/>
          <p:nvPr/>
        </p:nvSpPr>
        <p:spPr>
          <a:xfrm>
            <a:off x="8550888" y="3600758"/>
            <a:ext cx="415946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45720" tIns="45720" rIns="45720" bIns="45720" rtlCol="0">
            <a:spAutoFit/>
          </a:bodyPr>
          <a:lstStyle/>
          <a:p>
            <a:pPr algn="ctr"/>
            <a:r>
              <a:rPr lang="en-US" sz="900" dirty="0">
                <a:cs typeface="Arial" panose="020B0604020202020204" pitchFamily="34" charset="0"/>
              </a:rPr>
              <a:t>Stringy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BFFE148-12FD-3F43-96B8-68CCBEB6972D}"/>
              </a:ext>
            </a:extLst>
          </p:cNvPr>
          <p:cNvSpPr txBox="1"/>
          <p:nvPr/>
        </p:nvSpPr>
        <p:spPr>
          <a:xfrm>
            <a:off x="4044198" y="4098498"/>
            <a:ext cx="660747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45720" tIns="45720" rIns="45720" bIns="45720" rtlCol="0">
            <a:spAutoFit/>
          </a:bodyPr>
          <a:lstStyle/>
          <a:p>
            <a:pPr algn="ctr"/>
            <a:r>
              <a:rPr lang="en-US" sz="900" dirty="0">
                <a:cs typeface="Arial" panose="020B0604020202020204" pitchFamily="34" charset="0"/>
              </a:rPr>
              <a:t>Aggregated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59737E-D065-8649-9105-848940881212}"/>
              </a:ext>
            </a:extLst>
          </p:cNvPr>
          <p:cNvSpPr txBox="1"/>
          <p:nvPr/>
        </p:nvSpPr>
        <p:spPr>
          <a:xfrm>
            <a:off x="7756468" y="4148520"/>
            <a:ext cx="660747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45720" tIns="45720" rIns="45720" bIns="45720" rtlCol="0">
            <a:spAutoFit/>
          </a:bodyPr>
          <a:lstStyle/>
          <a:p>
            <a:pPr algn="ctr"/>
            <a:r>
              <a:rPr lang="en-US" sz="900" dirty="0">
                <a:cs typeface="Arial" panose="020B0604020202020204" pitchFamily="34" charset="0"/>
              </a:rPr>
              <a:t>Aggregated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0814EBE-175E-9146-A896-3F51EAD898B7}"/>
              </a:ext>
            </a:extLst>
          </p:cNvPr>
          <p:cNvSpPr txBox="1"/>
          <p:nvPr/>
        </p:nvSpPr>
        <p:spPr>
          <a:xfrm>
            <a:off x="2006405" y="4524461"/>
            <a:ext cx="491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a).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7A98CC-ECB6-A149-9977-58675F056B01}"/>
              </a:ext>
            </a:extLst>
          </p:cNvPr>
          <p:cNvSpPr txBox="1"/>
          <p:nvPr/>
        </p:nvSpPr>
        <p:spPr>
          <a:xfrm>
            <a:off x="4635117" y="4486376"/>
            <a:ext cx="491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b).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0F22E38-F7E4-2D4A-9D2C-365B7508FFE1}"/>
              </a:ext>
            </a:extLst>
          </p:cNvPr>
          <p:cNvSpPr txBox="1"/>
          <p:nvPr/>
        </p:nvSpPr>
        <p:spPr>
          <a:xfrm>
            <a:off x="7269137" y="4467889"/>
            <a:ext cx="491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c).</a:t>
            </a:r>
          </a:p>
        </p:txBody>
      </p:sp>
    </p:spTree>
    <p:extLst>
      <p:ext uri="{BB962C8B-B14F-4D97-AF65-F5344CB8AC3E}">
        <p14:creationId xmlns:p14="http://schemas.microsoft.com/office/powerpoint/2010/main" val="1532154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0421C-93F6-D64E-8E1F-BA71D4EA0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Gridded SASA Heatmaps</a:t>
            </a:r>
          </a:p>
        </p:txBody>
      </p:sp>
      <p:pic>
        <p:nvPicPr>
          <p:cNvPr id="5" name="Content Placeholder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EB819BC7-7B3D-FA48-953D-402A5FE169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76400"/>
            <a:ext cx="10515600" cy="35052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8BC597-0290-0745-A339-8643AA43716D}"/>
              </a:ext>
            </a:extLst>
          </p:cNvPr>
          <p:cNvSpPr txBox="1"/>
          <p:nvPr/>
        </p:nvSpPr>
        <p:spPr>
          <a:xfrm rot="16200000">
            <a:off x="10293552" y="3336667"/>
            <a:ext cx="2305162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/>
              <a:t>Solvent Accessible Surface Area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524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DD45EB46-1A17-F84E-B4C6-0BB36A9D27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264" r="2243"/>
          <a:stretch/>
        </p:blipFill>
        <p:spPr>
          <a:xfrm>
            <a:off x="9244249" y="1707935"/>
            <a:ext cx="536736" cy="25436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B96564-109F-F84C-A3AE-828B003C16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06"/>
          <a:stretch/>
        </p:blipFill>
        <p:spPr>
          <a:xfrm>
            <a:off x="1962615" y="1700973"/>
            <a:ext cx="7348654" cy="25436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FF7C2F-D52A-7E40-85B3-855700EF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Gridded and Smoothed SASA Heatmaps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8630F2-36A6-5F45-8248-D2D5A683A94A}"/>
              </a:ext>
            </a:extLst>
          </p:cNvPr>
          <p:cNvSpPr txBox="1"/>
          <p:nvPr/>
        </p:nvSpPr>
        <p:spPr>
          <a:xfrm>
            <a:off x="2683153" y="1694011"/>
            <a:ext cx="1531620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/>
              <a:t>N = 6 beads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C0FC2B-3E2A-F047-95EA-7FB711090176}"/>
              </a:ext>
            </a:extLst>
          </p:cNvPr>
          <p:cNvSpPr txBox="1"/>
          <p:nvPr/>
        </p:nvSpPr>
        <p:spPr>
          <a:xfrm>
            <a:off x="4817327" y="1700973"/>
            <a:ext cx="1983480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/>
              <a:t>ρ= 3.5 CH/nm</a:t>
            </a:r>
            <a:r>
              <a:rPr lang="en-US" sz="1400" b="1" baseline="30000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ECFAF2-D3A5-F040-ACAA-0AA245A76387}"/>
              </a:ext>
            </a:extLst>
          </p:cNvPr>
          <p:cNvSpPr txBox="1"/>
          <p:nvPr/>
        </p:nvSpPr>
        <p:spPr>
          <a:xfrm>
            <a:off x="7538645" y="1700973"/>
            <a:ext cx="1531620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/>
              <a:t>FSA = 0.55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312630-9E43-934E-BCEB-31C9304D6C4C}"/>
              </a:ext>
            </a:extLst>
          </p:cNvPr>
          <p:cNvSpPr txBox="1"/>
          <p:nvPr/>
        </p:nvSpPr>
        <p:spPr>
          <a:xfrm>
            <a:off x="2683153" y="4026084"/>
            <a:ext cx="1531620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dirty="0"/>
              <a:t>Fractional Surface Area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79D572-6EB6-4A45-8E1F-5F5F2DFCDC37}"/>
              </a:ext>
            </a:extLst>
          </p:cNvPr>
          <p:cNvSpPr txBox="1"/>
          <p:nvPr/>
        </p:nvSpPr>
        <p:spPr>
          <a:xfrm>
            <a:off x="5077043" y="4026084"/>
            <a:ext cx="1531620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dirty="0"/>
              <a:t>Fractional Surface Area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A2CCC5-F532-8F41-8553-8D57CBD58A5E}"/>
              </a:ext>
            </a:extLst>
          </p:cNvPr>
          <p:cNvSpPr txBox="1"/>
          <p:nvPr/>
        </p:nvSpPr>
        <p:spPr>
          <a:xfrm>
            <a:off x="7538645" y="4026084"/>
            <a:ext cx="1531620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dirty="0"/>
              <a:t>Chain Density (CH/nm</a:t>
            </a:r>
            <a:r>
              <a:rPr lang="en-US" sz="1000" b="1" baseline="30000" dirty="0"/>
              <a:t>2</a:t>
            </a:r>
            <a:r>
              <a:rPr lang="en-US" sz="1000" b="1" dirty="0"/>
              <a:t>)</a:t>
            </a:r>
            <a:endParaRPr lang="en-US" sz="1000" b="1" baseline="30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1F17FA-9529-934F-A2AD-F52DA8B693BE}"/>
              </a:ext>
            </a:extLst>
          </p:cNvPr>
          <p:cNvSpPr txBox="1"/>
          <p:nvPr/>
        </p:nvSpPr>
        <p:spPr>
          <a:xfrm rot="16200000">
            <a:off x="1303475" y="2865785"/>
            <a:ext cx="1531620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dirty="0"/>
              <a:t>Chain Density (CH/nm</a:t>
            </a:r>
            <a:r>
              <a:rPr lang="en-US" sz="1000" b="1" baseline="30000" dirty="0"/>
              <a:t>2</a:t>
            </a:r>
            <a:r>
              <a:rPr lang="en-US" sz="1000" b="1" dirty="0"/>
              <a:t>)</a:t>
            </a:r>
            <a:endParaRPr lang="en-US" sz="1000" b="1" baseline="30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8D6D42-FF0D-5F4D-AABD-8C921C054F84}"/>
              </a:ext>
            </a:extLst>
          </p:cNvPr>
          <p:cNvSpPr txBox="1"/>
          <p:nvPr/>
        </p:nvSpPr>
        <p:spPr>
          <a:xfrm rot="16200000">
            <a:off x="3819082" y="2824829"/>
            <a:ext cx="1531620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dirty="0"/>
              <a:t>Chainlength (beads)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927105-5F0A-B54F-A4B9-BD1C387E3408}"/>
              </a:ext>
            </a:extLst>
          </p:cNvPr>
          <p:cNvSpPr txBox="1"/>
          <p:nvPr/>
        </p:nvSpPr>
        <p:spPr>
          <a:xfrm rot="16200000">
            <a:off x="6257745" y="2876826"/>
            <a:ext cx="1531620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dirty="0"/>
              <a:t>Chainlength (beads)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7CC8300-C503-074D-9682-D0E4D35F8118}"/>
              </a:ext>
            </a:extLst>
          </p:cNvPr>
          <p:cNvSpPr txBox="1"/>
          <p:nvPr/>
        </p:nvSpPr>
        <p:spPr>
          <a:xfrm>
            <a:off x="1987157" y="3904728"/>
            <a:ext cx="491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a).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CAF6D9F-5A18-9A45-A858-B2FA51CD84A2}"/>
              </a:ext>
            </a:extLst>
          </p:cNvPr>
          <p:cNvSpPr txBox="1"/>
          <p:nvPr/>
        </p:nvSpPr>
        <p:spPr>
          <a:xfrm>
            <a:off x="4416121" y="3904230"/>
            <a:ext cx="491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b).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BBAB68-1BDF-A54F-999B-1DED59D75E5A}"/>
              </a:ext>
            </a:extLst>
          </p:cNvPr>
          <p:cNvSpPr txBox="1"/>
          <p:nvPr/>
        </p:nvSpPr>
        <p:spPr>
          <a:xfrm>
            <a:off x="6800807" y="3904230"/>
            <a:ext cx="491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c).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83CA014-562D-FC42-B1B7-2EC72FCFD525}"/>
              </a:ext>
            </a:extLst>
          </p:cNvPr>
          <p:cNvSpPr txBox="1"/>
          <p:nvPr/>
        </p:nvSpPr>
        <p:spPr>
          <a:xfrm rot="16200000">
            <a:off x="8973432" y="2824829"/>
            <a:ext cx="1766761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dirty="0"/>
              <a:t>Solvent Accessible Surface Area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659060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9743</TotalTime>
  <Words>499</Words>
  <Application>Microsoft Macintosh PowerPoint</Application>
  <PresentationFormat>Widescreen</PresentationFormat>
  <Paragraphs>155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Helvetica Neue</vt:lpstr>
      <vt:lpstr>Office Theme</vt:lpstr>
      <vt:lpstr>Figures Consideration </vt:lpstr>
      <vt:lpstr>PowerPoint Presentation</vt:lpstr>
      <vt:lpstr>Current Version</vt:lpstr>
      <vt:lpstr>Other Heatmaps</vt:lpstr>
      <vt:lpstr>Other Heatmaps</vt:lpstr>
      <vt:lpstr>Normal Heat Map (Fixed Scale Bar)</vt:lpstr>
      <vt:lpstr>Phase Plots</vt:lpstr>
      <vt:lpstr>Gridded SASA Heatmaps</vt:lpstr>
      <vt:lpstr>Gridded and Smoothed SASA Heatmaps</vt:lpstr>
      <vt:lpstr>Gridded and Smoothed SASA Heatmaps</vt:lpstr>
      <vt:lpstr>Gridded And Smoothed NP Rg</vt:lpstr>
      <vt:lpstr>Gridded And Smoothed Asphericity</vt:lpstr>
      <vt:lpstr>Single Particle Terms W/out Core</vt:lpstr>
      <vt:lpstr>Gridded with Heatmap (For SI)</vt:lpstr>
      <vt:lpstr>Gridded with Heatmap (For SI)</vt:lpstr>
      <vt:lpstr>Plain Phase Scatter Plots</vt:lpstr>
      <vt:lpstr>Filled in Graft Rg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Consideration </dc:title>
  <dc:creator>Craven, Nicholas C</dc:creator>
  <cp:lastModifiedBy>Craven, Nicholas C</cp:lastModifiedBy>
  <cp:revision>38</cp:revision>
  <dcterms:created xsi:type="dcterms:W3CDTF">2020-09-17T02:00:34Z</dcterms:created>
  <dcterms:modified xsi:type="dcterms:W3CDTF">2020-09-30T22:03:52Z</dcterms:modified>
</cp:coreProperties>
</file>