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Oswald SemiBold"/>
      <p:regular r:id="rId17"/>
      <p:bold r:id="rId18"/>
    </p:embeddedFon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OswaldSemiBold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font" Target="fonts/Oswal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f85c1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f85c1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5f85c1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5f85c1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9825" y="1238750"/>
            <a:ext cx="35982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latin typeface="Oswald SemiBold"/>
                <a:ea typeface="Oswald SemiBold"/>
                <a:cs typeface="Oswald SemiBold"/>
                <a:sym typeface="Oswald SemiBold"/>
              </a:rPr>
              <a:t>DevFull Corp.</a:t>
            </a:r>
            <a:endParaRPr b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973" y="784850"/>
            <a:ext cx="2521876" cy="31113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ctrTitle"/>
          </p:nvPr>
        </p:nvSpPr>
        <p:spPr>
          <a:xfrm>
            <a:off x="3284575" y="4048550"/>
            <a:ext cx="54966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>
                <a:latin typeface="Oswald SemiBold"/>
                <a:ea typeface="Oswald SemiBold"/>
                <a:cs typeface="Oswald SemiBold"/>
                <a:sym typeface="Oswald SemiBold"/>
              </a:rPr>
              <a:t>Programando suas ideias</a:t>
            </a:r>
            <a:endParaRPr b="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exend"/>
                <a:ea typeface="Lexend"/>
                <a:cs typeface="Lexend"/>
                <a:sym typeface="Lexend"/>
              </a:rPr>
              <a:t>Um pouco sobre a DevFull Corp.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764350"/>
            <a:ext cx="85206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2"/>
                </a:solidFill>
                <a:highlight>
                  <a:schemeClr val="lt1"/>
                </a:highlight>
              </a:rPr>
              <a:t>A DevFull Corp. foi fundada em 2024 por três alunos de desenvolvimento de software com habilidades complementares. Eles uniram forças durante as aulas, trocando ideias sobre projetos e, motivados, criaram a empresa em um coworking para ajudar startups e pequenas empresas a desenvolver produtos digitais. Hoje, é um exemplo de como a união de talentos pode impactar positivamente o mundo digital, buscando constantemente novas inovações.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highlight>
                  <a:schemeClr val="lt1"/>
                </a:highlight>
              </a:rPr>
              <a:t>	O nome DevFull Copr. foi selecionado pelo motivo de todos os membros se empenharem ao máximo nos projetos, para realizar as entregas finais sempre com a melhor qualidade possível. 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highlight>
                  <a:schemeClr val="lt1"/>
                </a:highlight>
              </a:rPr>
              <a:t>	O logo significa o esforço para se ter boas ideias, sempre pensando de uma maneira lógica, clara e prática. Daí, o veio a “</a:t>
            </a:r>
            <a:r>
              <a:rPr lang="pt-BR">
                <a:solidFill>
                  <a:schemeClr val="dk2"/>
                </a:solidFill>
                <a:highlight>
                  <a:schemeClr val="lt1"/>
                </a:highlight>
              </a:rPr>
              <a:t>Lâmpada</a:t>
            </a:r>
            <a:r>
              <a:rPr lang="pt-BR">
                <a:solidFill>
                  <a:schemeClr val="dk2"/>
                </a:solidFill>
                <a:highlight>
                  <a:schemeClr val="lt1"/>
                </a:highlight>
              </a:rPr>
              <a:t> de cérebro”.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8550" y="806375"/>
            <a:ext cx="83649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Missão</a:t>
            </a:r>
            <a:endParaRPr b="1" sz="21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Transformar ideias em soluções digitais inovadoras, oferecendo desenvolvimento de software de alta qualidade que empodera nossos clientes a alcançar seus objetivos.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Visão</a:t>
            </a:r>
            <a:endParaRPr b="1" sz="21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Ser a referência em desenvolvimento de software no mercado, reconhecida pela excelência, inovação e pelo impacto positivo que nossas soluções trazem para os negócios e a sociedade.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Valores</a:t>
            </a:r>
            <a:endParaRPr b="1" sz="21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Inovação; Qualidade; Colaboração; Integridade; Foco no Cliente; Aprendizado Contínuo.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